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pptx" ContentType="application/vnd.openxmlformats-officedocument.presentationml.presentation"/>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2" autoAdjust="0"/>
    <p:restoredTop sz="94660"/>
  </p:normalViewPr>
  <p:slideViewPr>
    <p:cSldViewPr>
      <p:cViewPr varScale="1">
        <p:scale>
          <a:sx n="71" d="100"/>
          <a:sy n="71" d="100"/>
        </p:scale>
        <p:origin x="-93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2307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2345415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2414693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3981707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681246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1459382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78400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197930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589107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3295399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F745E85-7930-445C-8932-E55A682815BD}" type="datetimeFigureOut">
              <a:rPr lang="en-GB" smtClean="0"/>
              <a:t>01/07/2020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6B1142B-60F7-4646-B819-F15294FA014A}" type="slidenum">
              <a:rPr lang="en-GB" smtClean="0"/>
              <a:t>‹#›</a:t>
            </a:fld>
            <a:endParaRPr lang="en-GB" dirty="0"/>
          </a:p>
        </p:txBody>
      </p:sp>
    </p:spTree>
    <p:extLst>
      <p:ext uri="{BB962C8B-B14F-4D97-AF65-F5344CB8AC3E}">
        <p14:creationId xmlns:p14="http://schemas.microsoft.com/office/powerpoint/2010/main" val="3814395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745E85-7930-445C-8932-E55A682815BD}" type="datetimeFigureOut">
              <a:rPr lang="en-GB" smtClean="0"/>
              <a:t>01/07/2020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B1142B-60F7-4646-B819-F15294FA014A}" type="slidenum">
              <a:rPr lang="en-GB" smtClean="0"/>
              <a:t>‹#›</a:t>
            </a:fld>
            <a:endParaRPr lang="en-GB" dirty="0"/>
          </a:p>
        </p:txBody>
      </p:sp>
    </p:spTree>
    <p:extLst>
      <p:ext uri="{BB962C8B-B14F-4D97-AF65-F5344CB8AC3E}">
        <p14:creationId xmlns:p14="http://schemas.microsoft.com/office/powerpoint/2010/main" val="39701738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package" Target="../embeddings/Microsoft_PowerPoint_Presentation1.pptx"/></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31640" y="4581128"/>
            <a:ext cx="6400800" cy="1752600"/>
          </a:xfrm>
        </p:spPr>
        <p:txBody>
          <a:bodyPr>
            <a:normAutofit fontScale="77500" lnSpcReduction="20000"/>
          </a:bodyPr>
          <a:lstStyle/>
          <a:p>
            <a:endParaRPr lang="en-GB" dirty="0" smtClean="0"/>
          </a:p>
          <a:p>
            <a:r>
              <a:rPr lang="en-GB" sz="4000" b="1" dirty="0" smtClean="0">
                <a:solidFill>
                  <a:schemeClr val="tx1"/>
                </a:solidFill>
                <a:latin typeface="Comic Sans MS" pitchFamily="66" charset="0"/>
              </a:rPr>
              <a:t>The Prayer </a:t>
            </a:r>
            <a:r>
              <a:rPr lang="en-GB" sz="4000" b="1" dirty="0" smtClean="0">
                <a:solidFill>
                  <a:schemeClr val="tx1"/>
                </a:solidFill>
                <a:latin typeface="Comic Sans MS" pitchFamily="66" charset="0"/>
              </a:rPr>
              <a:t>Room </a:t>
            </a:r>
            <a:endParaRPr lang="en-GB" sz="4000" b="1" dirty="0" smtClean="0">
              <a:solidFill>
                <a:schemeClr val="tx1"/>
              </a:solidFill>
              <a:latin typeface="Comic Sans MS" pitchFamily="66" charset="0"/>
            </a:endParaRPr>
          </a:p>
          <a:p>
            <a:r>
              <a:rPr lang="en-GB" sz="4000" b="1" dirty="0" smtClean="0">
                <a:solidFill>
                  <a:schemeClr val="tx1"/>
                </a:solidFill>
                <a:latin typeface="Comic Sans MS" pitchFamily="66" charset="0"/>
              </a:rPr>
              <a:t>St Thomas More Secondary School</a:t>
            </a:r>
            <a:endParaRPr lang="en-GB" sz="4000" b="1" dirty="0">
              <a:solidFill>
                <a:schemeClr val="tx1"/>
              </a:solidFill>
              <a:latin typeface="Comic Sans MS" pitchFamily="66"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068158091"/>
              </p:ext>
            </p:extLst>
          </p:nvPr>
        </p:nvGraphicFramePr>
        <p:xfrm>
          <a:off x="2267744" y="620688"/>
          <a:ext cx="4570413" cy="3427413"/>
        </p:xfrm>
        <a:graphic>
          <a:graphicData uri="http://schemas.openxmlformats.org/presentationml/2006/ole">
            <mc:AlternateContent xmlns:mc="http://schemas.openxmlformats.org/markup-compatibility/2006">
              <mc:Choice xmlns:v="urn:schemas-microsoft-com:vml" Requires="v">
                <p:oleObj spid="_x0000_s2053" name="Presentation" r:id="rId4" imgW="4570532" imgH="3427618" progId="PowerPoint.Show.12">
                  <p:embed/>
                </p:oleObj>
              </mc:Choice>
              <mc:Fallback>
                <p:oleObj name="Presentation" r:id="rId4" imgW="4570532" imgH="3427618" progId="PowerPoint.Show.12">
                  <p:embed/>
                  <p:pic>
                    <p:nvPicPr>
                      <p:cNvPr id="0" name=""/>
                      <p:cNvPicPr/>
                      <p:nvPr/>
                    </p:nvPicPr>
                    <p:blipFill>
                      <a:blip r:embed="rId5"/>
                      <a:stretch>
                        <a:fillRect/>
                      </a:stretch>
                    </p:blipFill>
                    <p:spPr>
                      <a:xfrm>
                        <a:off x="2267744" y="620688"/>
                        <a:ext cx="4570413" cy="3427413"/>
                      </a:xfrm>
                      <a:prstGeom prst="rect">
                        <a:avLst/>
                      </a:prstGeom>
                      <a:ln w="57150">
                        <a:solidFill>
                          <a:schemeClr val="tx1"/>
                        </a:solidFill>
                      </a:ln>
                    </p:spPr>
                  </p:pic>
                </p:oleObj>
              </mc:Fallback>
            </mc:AlternateContent>
          </a:graphicData>
        </a:graphic>
      </p:graphicFrame>
    </p:spTree>
    <p:extLst>
      <p:ext uri="{BB962C8B-B14F-4D97-AF65-F5344CB8AC3E}">
        <p14:creationId xmlns:p14="http://schemas.microsoft.com/office/powerpoint/2010/main" val="31309426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4919" y="188639"/>
            <a:ext cx="4713345" cy="3533149"/>
          </a:xfrm>
          <a:prstGeom prst="rect">
            <a:avLst/>
          </a:prstGeom>
          <a:ln w="9525">
            <a:solidFill>
              <a:schemeClr val="tx1"/>
            </a:solidFill>
            <a:miter lim="800000"/>
            <a:headEnd/>
            <a:tailEnd/>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sp>
        <p:nvSpPr>
          <p:cNvPr id="6" name="Title 5"/>
          <p:cNvSpPr>
            <a:spLocks noGrp="1"/>
          </p:cNvSpPr>
          <p:nvPr>
            <p:ph type="title"/>
          </p:nvPr>
        </p:nvSpPr>
        <p:spPr>
          <a:xfrm>
            <a:off x="323528" y="4365104"/>
            <a:ext cx="8229600" cy="1143000"/>
          </a:xfrm>
        </p:spPr>
        <p:txBody>
          <a:bodyPr>
            <a:noAutofit/>
          </a:bodyPr>
          <a:lstStyle/>
          <a:p>
            <a:r>
              <a:rPr lang="en-GB" sz="2400" dirty="0" smtClean="0">
                <a:latin typeface="Comic Sans MS" pitchFamily="66" charset="0"/>
              </a:rPr>
              <a:t>The </a:t>
            </a:r>
            <a:r>
              <a:rPr lang="en-GB" sz="2400" dirty="0" smtClean="0">
                <a:latin typeface="Comic Sans MS" pitchFamily="66" charset="0"/>
              </a:rPr>
              <a:t>Prayer </a:t>
            </a:r>
            <a:r>
              <a:rPr lang="en-GB" sz="2400" dirty="0">
                <a:latin typeface="Comic Sans MS" pitchFamily="66" charset="0"/>
              </a:rPr>
              <a:t>R</a:t>
            </a:r>
            <a:r>
              <a:rPr lang="en-GB" sz="2400" dirty="0" smtClean="0">
                <a:latin typeface="Comic Sans MS" pitchFamily="66" charset="0"/>
              </a:rPr>
              <a:t>oom </a:t>
            </a:r>
            <a:r>
              <a:rPr lang="en-GB" sz="2400" dirty="0" smtClean="0">
                <a:latin typeface="Comic Sans MS" pitchFamily="66" charset="0"/>
              </a:rPr>
              <a:t>is at the heart of our community. Its one of the first buildings you will see as you arrive. Its  a friendly place. You can call in to say hello before school at break and lunch time. In the early weeks of term Mrs Burgess will have some activities for you to do and some older students to greet you.</a:t>
            </a:r>
            <a:endParaRPr lang="en-GB" sz="2400" dirty="0"/>
          </a:p>
        </p:txBody>
      </p:sp>
    </p:spTree>
    <p:extLst>
      <p:ext uri="{BB962C8B-B14F-4D97-AF65-F5344CB8AC3E}">
        <p14:creationId xmlns:p14="http://schemas.microsoft.com/office/powerpoint/2010/main" val="29704484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itchFamily="66" charset="0"/>
              </a:rPr>
              <a:t>Activities in the Prayer </a:t>
            </a:r>
            <a:r>
              <a:rPr lang="en-GB" dirty="0" smtClean="0">
                <a:latin typeface="Comic Sans MS" pitchFamily="66" charset="0"/>
              </a:rPr>
              <a:t>Room</a:t>
            </a:r>
            <a:endParaRPr lang="en-GB" dirty="0">
              <a:latin typeface="Comic Sans MS" pitchFamily="66"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99852967"/>
              </p:ext>
            </p:extLst>
          </p:nvPr>
        </p:nvGraphicFramePr>
        <p:xfrm>
          <a:off x="457201" y="3212976"/>
          <a:ext cx="8229600" cy="3373368"/>
        </p:xfrm>
        <a:graphic>
          <a:graphicData uri="http://schemas.openxmlformats.org/drawingml/2006/table">
            <a:tbl>
              <a:tblPr firstRow="1" bandRow="1">
                <a:tableStyleId>{5C22544A-7EE6-4342-B048-85BDC9FD1C3A}</a:tableStyleId>
              </a:tblPr>
              <a:tblGrid>
                <a:gridCol w="1872208"/>
                <a:gridCol w="6357392"/>
              </a:tblGrid>
              <a:tr h="432048">
                <a:tc>
                  <a:txBody>
                    <a:bodyPr/>
                    <a:lstStyle/>
                    <a:p>
                      <a:r>
                        <a:rPr lang="en-GB" b="1" dirty="0" smtClean="0"/>
                        <a:t>Day</a:t>
                      </a:r>
                      <a:endParaRPr lang="en-GB" b="1" dirty="0"/>
                    </a:p>
                  </a:txBody>
                  <a:tcPr/>
                </a:tc>
                <a:tc>
                  <a:txBody>
                    <a:bodyPr/>
                    <a:lstStyle/>
                    <a:p>
                      <a:r>
                        <a:rPr lang="en-GB" b="1" dirty="0" smtClean="0"/>
                        <a:t>Activity</a:t>
                      </a:r>
                      <a:endParaRPr lang="en-GB" b="1"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t>Monday</a:t>
                      </a:r>
                    </a:p>
                    <a:p>
                      <a:endParaRPr lang="en-GB" b="1" dirty="0"/>
                    </a:p>
                  </a:txBody>
                  <a:tcPr/>
                </a:tc>
                <a:tc>
                  <a:txBody>
                    <a:bodyPr/>
                    <a:lstStyle/>
                    <a:p>
                      <a:r>
                        <a:rPr lang="en-GB" b="1" dirty="0" smtClean="0"/>
                        <a:t>Lunchtime ICTHUS club Year 7&amp;8</a:t>
                      </a:r>
                    </a:p>
                    <a:p>
                      <a:r>
                        <a:rPr lang="en-GB" b="1" dirty="0" smtClean="0"/>
                        <a:t>Bible based activities, games, quizzes, discussions.</a:t>
                      </a:r>
                    </a:p>
                    <a:p>
                      <a:r>
                        <a:rPr lang="en-GB" b="1" dirty="0" smtClean="0"/>
                        <a:t>During the day: Special prayer time with Adoration of the Blessed Sacrament.</a:t>
                      </a:r>
                      <a:endParaRPr lang="en-GB" b="1" dirty="0"/>
                    </a:p>
                  </a:txBody>
                  <a:tcPr/>
                </a:tc>
              </a:tr>
              <a:tr h="370840">
                <a:tc>
                  <a:txBody>
                    <a:bodyPr/>
                    <a:lstStyle/>
                    <a:p>
                      <a:r>
                        <a:rPr lang="en-GB" b="1" dirty="0" smtClean="0"/>
                        <a:t>Tuesday</a:t>
                      </a:r>
                      <a:endParaRPr lang="en-GB" b="1" dirty="0"/>
                    </a:p>
                  </a:txBody>
                  <a:tcPr/>
                </a:tc>
                <a:tc>
                  <a:txBody>
                    <a:bodyPr/>
                    <a:lstStyle/>
                    <a:p>
                      <a:r>
                        <a:rPr lang="en-GB" b="1" dirty="0" smtClean="0"/>
                        <a:t>Lunchtime: Year 9-11 ASK group  </a:t>
                      </a:r>
                      <a:endParaRPr lang="en-GB" b="1" dirty="0"/>
                    </a:p>
                  </a:txBody>
                  <a:tcPr/>
                </a:tc>
              </a:tr>
              <a:tr h="370840">
                <a:tc>
                  <a:txBody>
                    <a:bodyPr/>
                    <a:lstStyle/>
                    <a:p>
                      <a:r>
                        <a:rPr lang="en-GB" b="1" dirty="0" smtClean="0"/>
                        <a:t>Wednesday</a:t>
                      </a:r>
                      <a:endParaRPr lang="en-GB" b="1" dirty="0"/>
                    </a:p>
                  </a:txBody>
                  <a:tcPr/>
                </a:tc>
                <a:tc>
                  <a:txBody>
                    <a:bodyPr/>
                    <a:lstStyle/>
                    <a:p>
                      <a:r>
                        <a:rPr lang="en-GB" b="1" dirty="0" smtClean="0"/>
                        <a:t>8.20am : Mass before</a:t>
                      </a:r>
                      <a:r>
                        <a:rPr lang="en-GB" b="1" baseline="0" dirty="0" smtClean="0"/>
                        <a:t> school - All welcome and parents!</a:t>
                      </a:r>
                    </a:p>
                    <a:p>
                      <a:r>
                        <a:rPr lang="en-GB" b="1" baseline="0" dirty="0" smtClean="0"/>
                        <a:t>Lunchtime: Worship group – All years</a:t>
                      </a:r>
                      <a:endParaRPr lang="en-GB" b="1" dirty="0"/>
                    </a:p>
                  </a:txBody>
                  <a:tcPr/>
                </a:tc>
              </a:tr>
              <a:tr h="370840">
                <a:tc>
                  <a:txBody>
                    <a:bodyPr/>
                    <a:lstStyle/>
                    <a:p>
                      <a:r>
                        <a:rPr lang="en-GB" b="1" dirty="0" smtClean="0"/>
                        <a:t>Thursday</a:t>
                      </a:r>
                      <a:endParaRPr lang="en-GB" b="1" dirty="0"/>
                    </a:p>
                  </a:txBody>
                  <a:tcPr/>
                </a:tc>
                <a:tc>
                  <a:txBody>
                    <a:bodyPr/>
                    <a:lstStyle/>
                    <a:p>
                      <a:r>
                        <a:rPr lang="en-GB" b="1" dirty="0" smtClean="0"/>
                        <a:t>6</a:t>
                      </a:r>
                      <a:r>
                        <a:rPr lang="en-GB" b="1" baseline="30000" dirty="0" smtClean="0"/>
                        <a:t>th</a:t>
                      </a:r>
                      <a:r>
                        <a:rPr lang="en-GB" b="1" dirty="0" smtClean="0"/>
                        <a:t> Form groups:</a:t>
                      </a:r>
                      <a:r>
                        <a:rPr lang="en-GB" b="1" baseline="0" dirty="0" smtClean="0"/>
                        <a:t> Faith Ambassadors and B-Attitude group</a:t>
                      </a:r>
                      <a:endParaRPr lang="en-GB" b="1" dirty="0"/>
                    </a:p>
                  </a:txBody>
                  <a:tcPr/>
                </a:tc>
              </a:tr>
              <a:tr h="370840">
                <a:tc>
                  <a:txBody>
                    <a:bodyPr/>
                    <a:lstStyle/>
                    <a:p>
                      <a:r>
                        <a:rPr lang="en-GB" b="1" dirty="0" smtClean="0"/>
                        <a:t>Friday</a:t>
                      </a:r>
                      <a:endParaRPr lang="en-GB" b="1" dirty="0"/>
                    </a:p>
                  </a:txBody>
                  <a:tcPr/>
                </a:tc>
                <a:tc>
                  <a:txBody>
                    <a:bodyPr/>
                    <a:lstStyle/>
                    <a:p>
                      <a:r>
                        <a:rPr lang="en-GB" b="1" dirty="0" smtClean="0"/>
                        <a:t>Day off Mrs Burgess</a:t>
                      </a:r>
                      <a:endParaRPr lang="en-GB" b="1" dirty="0"/>
                    </a:p>
                  </a:txBody>
                  <a:tcPr/>
                </a:tc>
              </a:tr>
            </a:tbl>
          </a:graphicData>
        </a:graphic>
      </p:graphicFrame>
      <p:sp>
        <p:nvSpPr>
          <p:cNvPr id="5" name="TextBox 4"/>
          <p:cNvSpPr txBox="1"/>
          <p:nvPr/>
        </p:nvSpPr>
        <p:spPr>
          <a:xfrm>
            <a:off x="179513" y="1268760"/>
            <a:ext cx="8784976" cy="1754326"/>
          </a:xfrm>
          <a:prstGeom prst="rect">
            <a:avLst/>
          </a:prstGeom>
          <a:noFill/>
        </p:spPr>
        <p:txBody>
          <a:bodyPr wrap="square" rtlCol="0">
            <a:spAutoFit/>
          </a:bodyPr>
          <a:lstStyle/>
          <a:p>
            <a:r>
              <a:rPr lang="en-GB" dirty="0" smtClean="0">
                <a:latin typeface="Comic Sans MS" pitchFamily="66" charset="0"/>
              </a:rPr>
              <a:t>During the week Monday – Thursday  when you are not in lessons the Prayer </a:t>
            </a:r>
            <a:r>
              <a:rPr lang="en-GB" dirty="0" smtClean="0">
                <a:latin typeface="Comic Sans MS" pitchFamily="66" charset="0"/>
              </a:rPr>
              <a:t>Room </a:t>
            </a:r>
            <a:r>
              <a:rPr lang="en-GB" dirty="0" smtClean="0">
                <a:latin typeface="Comic Sans MS" pitchFamily="66" charset="0"/>
              </a:rPr>
              <a:t>is open. You will also visit the Prayer </a:t>
            </a:r>
            <a:r>
              <a:rPr lang="en-GB" dirty="0" smtClean="0">
                <a:latin typeface="Comic Sans MS" pitchFamily="66" charset="0"/>
              </a:rPr>
              <a:t>Room </a:t>
            </a:r>
            <a:r>
              <a:rPr lang="en-GB" dirty="0" smtClean="0">
                <a:latin typeface="Comic Sans MS" pitchFamily="66" charset="0"/>
              </a:rPr>
              <a:t>with your form teacher and through your RE lessons.  As well as a place to meet and make friends it is also a place of prayer.  You are welcome to join in with any of the activities for your year group below.  Sometimes Mrs Burgess has to prepare readings, prayers and songs for celebrations. You might be invited to volunteer to join in! </a:t>
            </a:r>
            <a:endParaRPr lang="en-GB" dirty="0">
              <a:latin typeface="Comic Sans MS" pitchFamily="66" charset="0"/>
            </a:endParaRPr>
          </a:p>
        </p:txBody>
      </p:sp>
    </p:spTree>
    <p:extLst>
      <p:ext uri="{BB962C8B-B14F-4D97-AF65-F5344CB8AC3E}">
        <p14:creationId xmlns:p14="http://schemas.microsoft.com/office/powerpoint/2010/main" val="28468999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Autofit/>
          </a:bodyPr>
          <a:lstStyle/>
          <a:p>
            <a:r>
              <a:rPr lang="en-GB" sz="2800" dirty="0" smtClean="0">
                <a:solidFill>
                  <a:schemeClr val="tx1"/>
                </a:solidFill>
                <a:latin typeface="Comic Sans MS" pitchFamily="66" charset="0"/>
              </a:rPr>
              <a:t>We also have a special garden space that we can use for prayer throughout the Year. Mrs Burgess will invite you to some prayer activities in the prayer garden. </a:t>
            </a:r>
            <a:endParaRPr lang="en-GB" sz="2800" dirty="0">
              <a:solidFill>
                <a:schemeClr val="tx1"/>
              </a:solidFill>
              <a:latin typeface="Comic Sans MS" pitchFamily="66" charset="0"/>
            </a:endParaRPr>
          </a:p>
        </p:txBody>
      </p:sp>
      <p:pic>
        <p:nvPicPr>
          <p:cNvPr id="1026" name="Picture 2" descr="C:\Users\hburgess\AppData\Local\Microsoft\Windows\Temporary Internet Files\Content.Outlook\AZVVDM40\IMG_7111 (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3768" y="188640"/>
            <a:ext cx="4644008" cy="3483006"/>
          </a:xfrm>
          <a:prstGeom prst="rect">
            <a:avLst/>
          </a:prstGeom>
          <a:ln w="5715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65130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dirty="0" smtClean="0">
                <a:latin typeface="Comic Sans MS" pitchFamily="66" charset="0"/>
              </a:rPr>
              <a:t>Trips and retreats</a:t>
            </a:r>
            <a:endParaRPr lang="en-GB" dirty="0">
              <a:latin typeface="Comic Sans MS" pitchFamily="66" charset="0"/>
            </a:endParaRPr>
          </a:p>
        </p:txBody>
      </p:sp>
      <p:sp>
        <p:nvSpPr>
          <p:cNvPr id="3" name="Content Placeholder 2"/>
          <p:cNvSpPr>
            <a:spLocks noGrp="1"/>
          </p:cNvSpPr>
          <p:nvPr>
            <p:ph idx="1"/>
          </p:nvPr>
        </p:nvSpPr>
        <p:spPr>
          <a:xfrm>
            <a:off x="457200" y="4941168"/>
            <a:ext cx="8229600" cy="1184995"/>
          </a:xfrm>
        </p:spPr>
        <p:txBody>
          <a:bodyPr>
            <a:normAutofit fontScale="70000" lnSpcReduction="20000"/>
          </a:bodyPr>
          <a:lstStyle/>
          <a:p>
            <a:pPr marL="0" indent="0" algn="ctr">
              <a:buNone/>
            </a:pPr>
            <a:r>
              <a:rPr lang="en-GB" dirty="0" smtClean="0">
                <a:latin typeface="Comic Sans MS" pitchFamily="66" charset="0"/>
              </a:rPr>
              <a:t>In the autumn term we like to take you on a retreat morning to the Church of St Philip and St James. We also have other trips through the year that you might get invited to such as the Diocesan Mass in Dunstable.</a:t>
            </a:r>
            <a:endParaRPr lang="en-GB" dirty="0">
              <a:latin typeface="Comic Sans MS" pitchFamily="66"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1750" y="1024694"/>
            <a:ext cx="3638700" cy="2751212"/>
          </a:xfrm>
          <a:prstGeom prst="rect">
            <a:avLst/>
          </a:prstGeom>
          <a:noFill/>
          <a:ln w="571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41" y="1005150"/>
            <a:ext cx="3429000" cy="2057400"/>
          </a:xfrm>
          <a:prstGeom prst="rect">
            <a:avLst/>
          </a:prstGeom>
          <a:ln w="57150">
            <a:solidFill>
              <a:schemeClr val="tx1"/>
            </a:solidFill>
            <a:miter lim="800000"/>
            <a:headEnd/>
            <a:tailEnd/>
          </a:ln>
          <a:effectLst>
            <a:innerShdw blurRad="76200">
              <a:srgbClr val="000000"/>
            </a:innerShdw>
          </a:effectLst>
          <a:extLst>
            <a:ext uri="{909E8E84-426E-40DD-AFC4-6F175D3DCCD1}">
              <a14:hiddenFill xmlns:a14="http://schemas.microsoft.com/office/drawing/2010/main">
                <a:solidFill>
                  <a:schemeClr val="accent1"/>
                </a:solidFill>
              </a14:hiddenFill>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0" y="2636912"/>
            <a:ext cx="3429000" cy="2057400"/>
          </a:xfrm>
          <a:prstGeom prst="rect">
            <a:avLst/>
          </a:prstGeom>
          <a:noFill/>
          <a:ln w="571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96061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327</Words>
  <Application>Microsoft Office PowerPoint</Application>
  <PresentationFormat>On-screen Show (4:3)</PresentationFormat>
  <Paragraphs>24</Paragraphs>
  <Slides>5</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vt:i4>
      </vt:variant>
    </vt:vector>
  </HeadingPairs>
  <TitlesOfParts>
    <vt:vector size="7" baseType="lpstr">
      <vt:lpstr>Office Theme</vt:lpstr>
      <vt:lpstr>Presentation</vt:lpstr>
      <vt:lpstr>PowerPoint Presentation</vt:lpstr>
      <vt:lpstr>The Prayer Room is at the heart of our community. Its one of the first buildings you will see as you arrive. Its  a friendly place. You can call in to say hello before school at break and lunch time. In the early weeks of term Mrs Burgess will have some activities for you to do and some older students to greet you.</vt:lpstr>
      <vt:lpstr>Activities in the Prayer Room</vt:lpstr>
      <vt:lpstr>PowerPoint Presentation</vt:lpstr>
      <vt:lpstr>Trips and retreats</vt:lpstr>
    </vt:vector>
  </TitlesOfParts>
  <Company>St Thomas More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 Burgess</dc:creator>
  <cp:lastModifiedBy>H Burgess</cp:lastModifiedBy>
  <cp:revision>6</cp:revision>
  <dcterms:created xsi:type="dcterms:W3CDTF">2020-07-01T09:33:30Z</dcterms:created>
  <dcterms:modified xsi:type="dcterms:W3CDTF">2020-07-01T10:28:25Z</dcterms:modified>
</cp:coreProperties>
</file>