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9D4D18-B7A6-4DA2-B407-AFE3DC96B6BB}"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6B1DAA-33DE-47FB-B00E-A1626D066017}" type="slidenum">
              <a:rPr lang="en-GB" smtClean="0"/>
              <a:t>‹#›</a:t>
            </a:fld>
            <a:endParaRPr lang="en-GB"/>
          </a:p>
        </p:txBody>
      </p:sp>
    </p:spTree>
    <p:extLst>
      <p:ext uri="{BB962C8B-B14F-4D97-AF65-F5344CB8AC3E}">
        <p14:creationId xmlns:p14="http://schemas.microsoft.com/office/powerpoint/2010/main" val="12993362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9D4D18-B7A6-4DA2-B407-AFE3DC96B6BB}"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6B1DAA-33DE-47FB-B00E-A1626D066017}" type="slidenum">
              <a:rPr lang="en-GB" smtClean="0"/>
              <a:t>‹#›</a:t>
            </a:fld>
            <a:endParaRPr lang="en-GB"/>
          </a:p>
        </p:txBody>
      </p:sp>
    </p:spTree>
    <p:extLst>
      <p:ext uri="{BB962C8B-B14F-4D97-AF65-F5344CB8AC3E}">
        <p14:creationId xmlns:p14="http://schemas.microsoft.com/office/powerpoint/2010/main" val="4287849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C9D4D18-B7A6-4DA2-B407-AFE3DC96B6BB}"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6B1DAA-33DE-47FB-B00E-A1626D066017}" type="slidenum">
              <a:rPr lang="en-GB" smtClean="0"/>
              <a:t>‹#›</a:t>
            </a:fld>
            <a:endParaRPr lang="en-GB"/>
          </a:p>
        </p:txBody>
      </p:sp>
    </p:spTree>
    <p:extLst>
      <p:ext uri="{BB962C8B-B14F-4D97-AF65-F5344CB8AC3E}">
        <p14:creationId xmlns:p14="http://schemas.microsoft.com/office/powerpoint/2010/main" val="2769671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C9D4D18-B7A6-4DA2-B407-AFE3DC96B6BB}"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6B1DAA-33DE-47FB-B00E-A1626D066017}" type="slidenum">
              <a:rPr lang="en-GB" smtClean="0"/>
              <a:t>‹#›</a:t>
            </a:fld>
            <a:endParaRPr lang="en-GB"/>
          </a:p>
        </p:txBody>
      </p:sp>
    </p:spTree>
    <p:extLst>
      <p:ext uri="{BB962C8B-B14F-4D97-AF65-F5344CB8AC3E}">
        <p14:creationId xmlns:p14="http://schemas.microsoft.com/office/powerpoint/2010/main" val="3319515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C9D4D18-B7A6-4DA2-B407-AFE3DC96B6BB}" type="datetimeFigureOut">
              <a:rPr lang="en-GB" smtClean="0"/>
              <a:t>24/06/2021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6B1DAA-33DE-47FB-B00E-A1626D066017}" type="slidenum">
              <a:rPr lang="en-GB" smtClean="0"/>
              <a:t>‹#›</a:t>
            </a:fld>
            <a:endParaRPr lang="en-GB"/>
          </a:p>
        </p:txBody>
      </p:sp>
    </p:spTree>
    <p:extLst>
      <p:ext uri="{BB962C8B-B14F-4D97-AF65-F5344CB8AC3E}">
        <p14:creationId xmlns:p14="http://schemas.microsoft.com/office/powerpoint/2010/main" val="4072151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9D4D18-B7A6-4DA2-B407-AFE3DC96B6BB}" type="datetimeFigureOut">
              <a:rPr lang="en-GB" smtClean="0"/>
              <a:t>24/06/2021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66B1DAA-33DE-47FB-B00E-A1626D066017}" type="slidenum">
              <a:rPr lang="en-GB" smtClean="0"/>
              <a:t>‹#›</a:t>
            </a:fld>
            <a:endParaRPr lang="en-GB"/>
          </a:p>
        </p:txBody>
      </p:sp>
    </p:spTree>
    <p:extLst>
      <p:ext uri="{BB962C8B-B14F-4D97-AF65-F5344CB8AC3E}">
        <p14:creationId xmlns:p14="http://schemas.microsoft.com/office/powerpoint/2010/main" val="3232538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9D4D18-B7A6-4DA2-B407-AFE3DC96B6BB}" type="datetimeFigureOut">
              <a:rPr lang="en-GB" smtClean="0"/>
              <a:t>24/06/2021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66B1DAA-33DE-47FB-B00E-A1626D066017}" type="slidenum">
              <a:rPr lang="en-GB" smtClean="0"/>
              <a:t>‹#›</a:t>
            </a:fld>
            <a:endParaRPr lang="en-GB"/>
          </a:p>
        </p:txBody>
      </p:sp>
    </p:spTree>
    <p:extLst>
      <p:ext uri="{BB962C8B-B14F-4D97-AF65-F5344CB8AC3E}">
        <p14:creationId xmlns:p14="http://schemas.microsoft.com/office/powerpoint/2010/main" val="3807840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C9D4D18-B7A6-4DA2-B407-AFE3DC96B6BB}"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6B1DAA-33DE-47FB-B00E-A1626D066017}" type="slidenum">
              <a:rPr lang="en-GB" smtClean="0"/>
              <a:t>‹#›</a:t>
            </a:fld>
            <a:endParaRPr lang="en-GB"/>
          </a:p>
        </p:txBody>
      </p:sp>
    </p:spTree>
    <p:extLst>
      <p:ext uri="{BB962C8B-B14F-4D97-AF65-F5344CB8AC3E}">
        <p14:creationId xmlns:p14="http://schemas.microsoft.com/office/powerpoint/2010/main" val="3581490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C9D4D18-B7A6-4DA2-B407-AFE3DC96B6BB}"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6B1DAA-33DE-47FB-B00E-A1626D066017}" type="slidenum">
              <a:rPr lang="en-GB" smtClean="0"/>
              <a:t>‹#›</a:t>
            </a:fld>
            <a:endParaRPr lang="en-GB"/>
          </a:p>
        </p:txBody>
      </p:sp>
    </p:spTree>
    <p:extLst>
      <p:ext uri="{BB962C8B-B14F-4D97-AF65-F5344CB8AC3E}">
        <p14:creationId xmlns:p14="http://schemas.microsoft.com/office/powerpoint/2010/main" val="1840829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9D4D18-B7A6-4DA2-B407-AFE3DC96B6BB}"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6B1DAA-33DE-47FB-B00E-A1626D066017}" type="slidenum">
              <a:rPr lang="en-GB" smtClean="0"/>
              <a:t>‹#›</a:t>
            </a:fld>
            <a:endParaRPr lang="en-GB"/>
          </a:p>
        </p:txBody>
      </p:sp>
    </p:spTree>
    <p:extLst>
      <p:ext uri="{BB962C8B-B14F-4D97-AF65-F5344CB8AC3E}">
        <p14:creationId xmlns:p14="http://schemas.microsoft.com/office/powerpoint/2010/main" val="1959137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9D4D18-B7A6-4DA2-B407-AFE3DC96B6BB}"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6B1DAA-33DE-47FB-B00E-A1626D066017}" type="slidenum">
              <a:rPr lang="en-GB" smtClean="0"/>
              <a:t>‹#›</a:t>
            </a:fld>
            <a:endParaRPr lang="en-GB"/>
          </a:p>
        </p:txBody>
      </p:sp>
    </p:spTree>
    <p:extLst>
      <p:ext uri="{BB962C8B-B14F-4D97-AF65-F5344CB8AC3E}">
        <p14:creationId xmlns:p14="http://schemas.microsoft.com/office/powerpoint/2010/main" val="3872496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9D4D18-B7A6-4DA2-B407-AFE3DC96B6BB}" type="datetimeFigureOut">
              <a:rPr lang="en-GB" smtClean="0"/>
              <a:t>24/06/2021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6B1DAA-33DE-47FB-B00E-A1626D066017}" type="slidenum">
              <a:rPr lang="en-GB" smtClean="0"/>
              <a:t>‹#›</a:t>
            </a:fld>
            <a:endParaRPr lang="en-GB"/>
          </a:p>
        </p:txBody>
      </p:sp>
    </p:spTree>
    <p:extLst>
      <p:ext uri="{BB962C8B-B14F-4D97-AF65-F5344CB8AC3E}">
        <p14:creationId xmlns:p14="http://schemas.microsoft.com/office/powerpoint/2010/main" val="18639164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B62A2635-35C2-47DA-924F-00FABAD7F738}"/>
              </a:ext>
            </a:extLst>
          </p:cNvPr>
          <p:cNvPicPr>
            <a:picLocks noChangeAspect="1"/>
          </p:cNvPicPr>
          <p:nvPr/>
        </p:nvPicPr>
        <p:blipFill rotWithShape="1">
          <a:blip r:embed="rId2"/>
          <a:srcRect t="3871" b="12486"/>
          <a:stretch/>
        </p:blipFill>
        <p:spPr>
          <a:xfrm>
            <a:off x="20" y="10"/>
            <a:ext cx="12191981" cy="6857990"/>
          </a:xfrm>
          <a:prstGeom prst="rect">
            <a:avLst/>
          </a:prstGeom>
        </p:spPr>
      </p:pic>
      <p:sp>
        <p:nvSpPr>
          <p:cNvPr id="2" name="Title 1"/>
          <p:cNvSpPr>
            <a:spLocks noGrp="1"/>
          </p:cNvSpPr>
          <p:nvPr>
            <p:ph type="ctrTitle"/>
          </p:nvPr>
        </p:nvSpPr>
        <p:spPr>
          <a:xfrm>
            <a:off x="182303" y="3049595"/>
            <a:ext cx="9078562" cy="2387600"/>
          </a:xfrm>
        </p:spPr>
        <p:txBody>
          <a:bodyPr vert="horz" lIns="91440" tIns="45720" rIns="91440" bIns="45720" rtlCol="0" anchor="b">
            <a:noAutofit/>
          </a:bodyPr>
          <a:lstStyle/>
          <a:p>
            <a:r>
              <a:rPr lang="en-GB" sz="2000" b="1" i="1" dirty="0">
                <a:solidFill>
                  <a:schemeClr val="bg1"/>
                </a:solidFill>
                <a:latin typeface="Comic Sans MS"/>
                <a:ea typeface="+mj-lt"/>
                <a:cs typeface="+mj-lt"/>
              </a:rPr>
              <a:t>Christ Has No Body</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Christ has no body but yours,</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No hands, no feet on earth but yours,</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Yours are the eyes with which he looks</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Compassion on this world,</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Yours are the feet with which he walks to do good,</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Yours are the hands, with which he blesses all the world.</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Yours are the hands, yours are the feet,</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Yours are the eyes, you are his body.</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Christ has no body now but yours,</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No hands, no feet on earth but yours,</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Yours are the eyes with which he looks</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compassion on this world.</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Christ has no body now on earth but yours.</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a:r>
            <a:br>
              <a:rPr lang="en-GB" sz="2000" b="1" i="1" dirty="0">
                <a:solidFill>
                  <a:schemeClr val="bg1"/>
                </a:solidFill>
                <a:latin typeface="Comic Sans MS"/>
                <a:ea typeface="+mj-lt"/>
                <a:cs typeface="+mj-lt"/>
              </a:rPr>
            </a:br>
            <a:r>
              <a:rPr lang="en-GB" sz="2000" b="1" i="1" dirty="0">
                <a:solidFill>
                  <a:schemeClr val="bg1"/>
                </a:solidFill>
                <a:latin typeface="Comic Sans MS"/>
                <a:ea typeface="+mj-lt"/>
                <a:cs typeface="+mj-lt"/>
              </a:rPr>
              <a:t> (St Teresa of Avila 1515–1582)</a:t>
            </a:r>
            <a:endParaRPr lang="en-US" sz="2000" dirty="0">
              <a:solidFill>
                <a:schemeClr val="bg1"/>
              </a:solidFill>
              <a:latin typeface="Comic Sans MS"/>
              <a:cs typeface="Calibri Light"/>
            </a:endParaRPr>
          </a:p>
        </p:txBody>
      </p:sp>
      <p:pic>
        <p:nvPicPr>
          <p:cNvPr id="3" name="Picture 2"/>
          <p:cNvPicPr>
            <a:picLocks noChangeAspect="1"/>
          </p:cNvPicPr>
          <p:nvPr/>
        </p:nvPicPr>
        <p:blipFill>
          <a:blip r:embed="rId3"/>
          <a:stretch>
            <a:fillRect/>
          </a:stretch>
        </p:blipFill>
        <p:spPr>
          <a:xfrm>
            <a:off x="9983021" y="4709943"/>
            <a:ext cx="2011854" cy="2036240"/>
          </a:xfrm>
          <a:prstGeom prst="rect">
            <a:avLst/>
          </a:prstGeom>
        </p:spPr>
      </p:pic>
    </p:spTree>
    <p:extLst>
      <p:ext uri="{BB962C8B-B14F-4D97-AF65-F5344CB8AC3E}">
        <p14:creationId xmlns:p14="http://schemas.microsoft.com/office/powerpoint/2010/main" val="641483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157</Words>
  <Application>Microsoft Office PowerPoint</Application>
  <PresentationFormat>Widescreen</PresentationFormat>
  <Paragraphs>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Christ Has No Body   Christ has no body but yours,  No hands, no feet on earth but yours,  Yours are the eyes with which he looks  Compassion on this world,  Yours are the feet with which he walks to do good,  Yours are the hands, with which he blesses all the world.  Yours are the hands, yours are the feet,  Yours are the eyes, you are his body.  Christ has no body now but yours,  No hands, no feet on earth but yours,  Yours are the eyes with which he looks  compassion on this world.  Christ has no body now on earth but yours.   (St Teresa of Avila 1515–1582)</vt:lpstr>
    </vt:vector>
  </TitlesOfParts>
  <Company>St Thomas More Catholic Secondary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Christ Has No Body   Christ has no body but yours,  No hands, no feet on earth but yours,  Yours are the eyes with which he looks  Compassion on this world,  Yours are the feet with which he walks to do good,  Yours are the hands, with which he blesses all the world.  Yours are the hands, yours are the feet,  Yours are the eyes, you are his body.  Christ has no body now but yours,  No hands, no feet on earth but yours,  Yours are the eyes with which he looks  compassion on this world.  Christ has no body now on earth but yours.   (St Teresa of Avila 1515–1582)</dc:title>
  <dc:creator>H Burgess</dc:creator>
  <cp:lastModifiedBy>H Burgess</cp:lastModifiedBy>
  <cp:revision>1</cp:revision>
  <dcterms:created xsi:type="dcterms:W3CDTF">2021-06-24T19:38:55Z</dcterms:created>
  <dcterms:modified xsi:type="dcterms:W3CDTF">2021-06-24T19:39:17Z</dcterms:modified>
</cp:coreProperties>
</file>