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58" r:id="rId4"/>
    <p:sldId id="256" r:id="rId5"/>
    <p:sldId id="262" r:id="rId6"/>
    <p:sldId id="261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73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270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0043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8896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14248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97691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5894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9756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846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3660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248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E96C66-393A-4597-8C2B-ADFA4C00935C}" type="datetimeFigureOut">
              <a:rPr lang="en-GB" smtClean="0"/>
              <a:t>19/11/2020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2BE100-63C1-4A78-BFA3-F51061A7D4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691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ma"/><Relationship Id="rId1" Type="http://schemas.microsoft.com/office/2007/relationships/media" Target="../media/media3.wma"/><Relationship Id="rId6" Type="http://schemas.openxmlformats.org/officeDocument/2006/relationships/image" Target="../media/image4.pn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wma"/><Relationship Id="rId1" Type="http://schemas.microsoft.com/office/2007/relationships/media" Target="../media/media4.wma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ma"/><Relationship Id="rId1" Type="http://schemas.microsoft.com/office/2007/relationships/media" Target="../media/media5.wma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cid:e84858df-0d54-42e0-9520-5c0f8b619252@eurprd02.prod.outlook.com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1430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Welcome to A-level Chemistry!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516" y="1407841"/>
            <a:ext cx="8712968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b="1" dirty="0" smtClean="0"/>
              <a:t>The Chemistry Team!</a:t>
            </a:r>
          </a:p>
          <a:p>
            <a:pPr marL="0" indent="0" algn="ctr">
              <a:buNone/>
            </a:pPr>
            <a:r>
              <a:rPr lang="en-GB" b="1" dirty="0" smtClean="0"/>
              <a:t> Dr </a:t>
            </a:r>
            <a:r>
              <a:rPr lang="en-GB" b="1" dirty="0" err="1" smtClean="0"/>
              <a:t>Ragni</a:t>
            </a:r>
            <a:r>
              <a:rPr lang="en-GB" b="1" dirty="0" smtClean="0"/>
              <a:t> </a:t>
            </a:r>
            <a:r>
              <a:rPr lang="en-GB" b="1" dirty="0"/>
              <a:t> </a:t>
            </a:r>
            <a:r>
              <a:rPr lang="en-GB" b="1" dirty="0" smtClean="0"/>
              <a:t>       Mrs </a:t>
            </a:r>
            <a:r>
              <a:rPr lang="en-GB" b="1" dirty="0" err="1" smtClean="0"/>
              <a:t>Maddams</a:t>
            </a:r>
            <a:r>
              <a:rPr lang="en-GB" b="1" dirty="0" smtClean="0"/>
              <a:t>       Mr Newman</a:t>
            </a:r>
          </a:p>
          <a:p>
            <a:pPr marL="0" indent="0">
              <a:buNone/>
            </a:pPr>
            <a:r>
              <a:rPr lang="en-GB" dirty="0" smtClean="0"/>
              <a:t>       Head of                Head of               </a:t>
            </a:r>
          </a:p>
          <a:p>
            <a:pPr marL="0" indent="0">
              <a:buNone/>
            </a:pPr>
            <a:r>
              <a:rPr lang="en-GB" dirty="0" smtClean="0"/>
              <a:t>       </a:t>
            </a:r>
            <a:r>
              <a:rPr lang="en-GB" dirty="0"/>
              <a:t>KS4 </a:t>
            </a:r>
            <a:r>
              <a:rPr lang="en-GB" dirty="0" smtClean="0"/>
              <a:t>&amp; 5               Chemistry</a:t>
            </a:r>
            <a:endParaRPr lang="en-GB" dirty="0"/>
          </a:p>
        </p:txBody>
      </p:sp>
      <p:sp>
        <p:nvSpPr>
          <p:cNvPr id="4" name="AutoShape 2" descr="Default Image"/>
          <p:cNvSpPr>
            <a:spLocks noChangeAspect="1" noChangeArrowheads="1"/>
          </p:cNvSpPr>
          <p:nvPr/>
        </p:nvSpPr>
        <p:spPr bwMode="auto">
          <a:xfrm>
            <a:off x="63500" y="-579438"/>
            <a:ext cx="942975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509" y="4514426"/>
            <a:ext cx="1508371" cy="21016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690" y="4509119"/>
            <a:ext cx="1520796" cy="213023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6" b="11878"/>
          <a:stretch/>
        </p:blipFill>
        <p:spPr>
          <a:xfrm>
            <a:off x="3779912" y="4509119"/>
            <a:ext cx="1435746" cy="2136802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24953" y="1528442"/>
            <a:ext cx="620068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Play me!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166964" y="2708920"/>
            <a:ext cx="22322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A-level Chemistry teacher</a:t>
            </a:r>
            <a:endParaRPr lang="en-GB" sz="3200" dirty="0"/>
          </a:p>
        </p:txBody>
      </p:sp>
      <p:pic>
        <p:nvPicPr>
          <p:cNvPr id="11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51130" y="150991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2134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024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Why Chemistry?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Chemistry can lead to so many exciting and interesting careers….</a:t>
            </a:r>
          </a:p>
          <a:p>
            <a:pPr marL="0" indent="0">
              <a:buNone/>
            </a:pPr>
            <a:r>
              <a:rPr lang="en-GB" dirty="0" smtClean="0"/>
              <a:t>Such as: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 rot="317905">
            <a:off x="2881643" y="3022721"/>
            <a:ext cx="2160240" cy="919401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Environmental Chemist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 rot="20894747">
            <a:off x="498170" y="3580199"/>
            <a:ext cx="2160240" cy="919401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Forensic Researcher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 rot="828951">
            <a:off x="446955" y="5343274"/>
            <a:ext cx="2160240" cy="91940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Chemical Engineer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 rot="446982">
            <a:off x="5244603" y="3999344"/>
            <a:ext cx="2160240" cy="91940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Medicine - doctor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 rot="21034960">
            <a:off x="6216836" y="2486395"/>
            <a:ext cx="2160240" cy="919401"/>
          </a:xfrm>
          <a:prstGeom prst="round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Analytical Chemist</a:t>
            </a:r>
          </a:p>
        </p:txBody>
      </p:sp>
      <p:sp>
        <p:nvSpPr>
          <p:cNvPr id="11" name="TextBox 10"/>
          <p:cNvSpPr txBox="1"/>
          <p:nvPr/>
        </p:nvSpPr>
        <p:spPr>
          <a:xfrm rot="20769456">
            <a:off x="2666452" y="4687373"/>
            <a:ext cx="2160240" cy="51077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Lecturer</a:t>
            </a:r>
          </a:p>
        </p:txBody>
      </p:sp>
      <p:sp>
        <p:nvSpPr>
          <p:cNvPr id="12" name="TextBox 11"/>
          <p:cNvSpPr txBox="1"/>
          <p:nvPr/>
        </p:nvSpPr>
        <p:spPr>
          <a:xfrm rot="20894747">
            <a:off x="3736241" y="5687550"/>
            <a:ext cx="2160240" cy="510778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tx1"/>
                </a:solidFill>
              </a:rPr>
              <a:t>Toxicologist</a:t>
            </a:r>
          </a:p>
        </p:txBody>
      </p:sp>
      <p:sp>
        <p:nvSpPr>
          <p:cNvPr id="13" name="TextBox 12"/>
          <p:cNvSpPr txBox="1"/>
          <p:nvPr/>
        </p:nvSpPr>
        <p:spPr>
          <a:xfrm rot="1372681">
            <a:off x="6753982" y="5650586"/>
            <a:ext cx="2160240" cy="51077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chemeClr val="tx1"/>
                </a:solidFill>
              </a:rPr>
              <a:t>Geochemist</a:t>
            </a:r>
            <a:endParaRPr lang="en-GB" sz="2400" b="1" dirty="0">
              <a:solidFill>
                <a:schemeClr val="tx1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878749" y="3645660"/>
            <a:ext cx="620068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Play me!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1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912743" y="453390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812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69009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r>
              <a:rPr lang="en-GB" dirty="0" smtClean="0"/>
              <a:t>Textbook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We’ll give you:</a:t>
            </a:r>
          </a:p>
          <a:p>
            <a:r>
              <a:rPr lang="en-GB" dirty="0" smtClean="0"/>
              <a:t>CPG </a:t>
            </a:r>
            <a:r>
              <a:rPr lang="en-GB" dirty="0" smtClean="0"/>
              <a:t>Year 1 </a:t>
            </a:r>
            <a:r>
              <a:rPr lang="en-GB" dirty="0" smtClean="0"/>
              <a:t>book in September of Y12</a:t>
            </a:r>
          </a:p>
          <a:p>
            <a:r>
              <a:rPr lang="en-GB" dirty="0" smtClean="0"/>
              <a:t>CPG </a:t>
            </a:r>
            <a:r>
              <a:rPr lang="en-GB" dirty="0" smtClean="0"/>
              <a:t>Year 2 </a:t>
            </a:r>
            <a:r>
              <a:rPr lang="en-GB" dirty="0" smtClean="0"/>
              <a:t>book in July of Y12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Exam board: AQA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6968">
            <a:off x="4621778" y="3736540"/>
            <a:ext cx="1776152" cy="23493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76122">
            <a:off x="6547030" y="3642540"/>
            <a:ext cx="1910150" cy="2537364"/>
          </a:xfrm>
          <a:prstGeom prst="rect">
            <a:avLst/>
          </a:prstGeom>
        </p:spPr>
      </p:pic>
      <p:pic>
        <p:nvPicPr>
          <p:cNvPr id="6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>
            <a:duotone>
              <a:prstClr val="black"/>
              <a:srgbClr val="00B0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197305" y="1383029"/>
            <a:ext cx="609600" cy="609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8036847" y="1413923"/>
            <a:ext cx="620068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Play me!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522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003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1052736"/>
            <a:ext cx="835292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			</a:t>
            </a:r>
            <a:endParaRPr lang="en-GB" sz="2800" dirty="0"/>
          </a:p>
          <a:p>
            <a:r>
              <a:rPr lang="en-GB" sz="2800" b="1" dirty="0"/>
              <a:t>Paper 1 </a:t>
            </a:r>
            <a:endParaRPr lang="en-GB" sz="2800" dirty="0"/>
          </a:p>
          <a:p>
            <a:r>
              <a:rPr lang="en-GB" sz="2800" dirty="0"/>
              <a:t>Inorganic chemistry + </a:t>
            </a:r>
            <a:r>
              <a:rPr lang="en-GB" sz="2800" dirty="0" smtClean="0"/>
              <a:t>some </a:t>
            </a:r>
            <a:r>
              <a:rPr lang="en-GB" sz="2800" dirty="0"/>
              <a:t>Physical chemistry 	</a:t>
            </a:r>
            <a:endParaRPr lang="en-GB" sz="2800" dirty="0" smtClean="0"/>
          </a:p>
          <a:p>
            <a:r>
              <a:rPr lang="en-GB" sz="2800" dirty="0" smtClean="0"/>
              <a:t>35</a:t>
            </a:r>
            <a:r>
              <a:rPr lang="en-GB" sz="2800" dirty="0"/>
              <a:t>% </a:t>
            </a:r>
            <a:r>
              <a:rPr lang="en-GB" sz="2800" dirty="0" smtClean="0"/>
              <a:t>	2 </a:t>
            </a:r>
            <a:r>
              <a:rPr lang="en-GB" sz="2800" dirty="0"/>
              <a:t>hours </a:t>
            </a:r>
            <a:r>
              <a:rPr lang="en-GB" sz="2800" dirty="0" smtClean="0"/>
              <a:t>	105 </a:t>
            </a:r>
            <a:r>
              <a:rPr lang="en-GB" sz="2800" dirty="0"/>
              <a:t>marks </a:t>
            </a:r>
            <a:endParaRPr lang="en-GB" sz="2800" dirty="0" smtClean="0"/>
          </a:p>
          <a:p>
            <a:r>
              <a:rPr lang="en-GB" sz="2800" dirty="0"/>
              <a:t>	</a:t>
            </a:r>
          </a:p>
          <a:p>
            <a:r>
              <a:rPr lang="en-GB" sz="2800" b="1" dirty="0"/>
              <a:t>Paper 2 </a:t>
            </a:r>
            <a:endParaRPr lang="en-GB" sz="2800" dirty="0"/>
          </a:p>
          <a:p>
            <a:r>
              <a:rPr lang="en-GB" sz="2800" dirty="0"/>
              <a:t>Organic chemistry + </a:t>
            </a:r>
            <a:r>
              <a:rPr lang="en-GB" sz="2800" dirty="0" smtClean="0"/>
              <a:t>some </a:t>
            </a:r>
            <a:r>
              <a:rPr lang="en-GB" sz="2800" dirty="0"/>
              <a:t>Physical chemistry 	</a:t>
            </a:r>
            <a:endParaRPr lang="en-GB" sz="2800" dirty="0" smtClean="0"/>
          </a:p>
          <a:p>
            <a:r>
              <a:rPr lang="en-GB" sz="2800" dirty="0" smtClean="0"/>
              <a:t>35</a:t>
            </a:r>
            <a:r>
              <a:rPr lang="en-GB" sz="2800" dirty="0"/>
              <a:t>% 	2 hours </a:t>
            </a:r>
            <a:r>
              <a:rPr lang="en-GB" sz="2800" dirty="0" smtClean="0"/>
              <a:t>	105 </a:t>
            </a:r>
            <a:r>
              <a:rPr lang="en-GB" sz="2800" dirty="0"/>
              <a:t>marks </a:t>
            </a:r>
            <a:endParaRPr lang="en-GB" sz="2800" dirty="0" smtClean="0"/>
          </a:p>
          <a:p>
            <a:r>
              <a:rPr lang="en-GB" sz="2800" dirty="0"/>
              <a:t>	</a:t>
            </a:r>
          </a:p>
          <a:p>
            <a:r>
              <a:rPr lang="en-GB" sz="2800" b="1" dirty="0"/>
              <a:t>Paper 3 </a:t>
            </a:r>
            <a:endParaRPr lang="en-GB" sz="2800" dirty="0"/>
          </a:p>
          <a:p>
            <a:r>
              <a:rPr lang="en-GB" sz="2800" dirty="0"/>
              <a:t>Practical skills, data handling and synopsis 	</a:t>
            </a:r>
            <a:endParaRPr lang="en-GB" sz="2800" dirty="0" smtClean="0"/>
          </a:p>
          <a:p>
            <a:r>
              <a:rPr lang="en-GB" sz="2800" dirty="0" smtClean="0"/>
              <a:t>30</a:t>
            </a:r>
            <a:r>
              <a:rPr lang="en-GB" sz="2800" dirty="0"/>
              <a:t>% 	2 hours </a:t>
            </a:r>
            <a:r>
              <a:rPr lang="en-GB" sz="2800" dirty="0" smtClean="0"/>
              <a:t>	90 </a:t>
            </a:r>
            <a:r>
              <a:rPr lang="en-GB" sz="2800" dirty="0"/>
              <a:t>marks </a:t>
            </a:r>
            <a:endParaRPr lang="en-GB" sz="2800" dirty="0" smtClean="0"/>
          </a:p>
          <a:p>
            <a:endParaRPr lang="en-GB" sz="2800" dirty="0"/>
          </a:p>
          <a:p>
            <a:endParaRPr lang="en-GB" sz="2800" b="1" dirty="0" smtClean="0"/>
          </a:p>
        </p:txBody>
      </p:sp>
      <p:sp>
        <p:nvSpPr>
          <p:cNvPr id="2" name="Rectangle 1"/>
          <p:cNvSpPr/>
          <p:nvPr/>
        </p:nvSpPr>
        <p:spPr>
          <a:xfrm>
            <a:off x="611560" y="260648"/>
            <a:ext cx="7776864" cy="64633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en-GB" sz="3600" dirty="0"/>
              <a:t>ASSESSMENT (end of Y13</a:t>
            </a:r>
            <a:r>
              <a:rPr lang="en-GB" sz="3600" dirty="0" smtClean="0"/>
              <a:t>)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7092280" y="1077334"/>
            <a:ext cx="609600" cy="609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79134" y="1040603"/>
            <a:ext cx="620068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Play me!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922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5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 txBox="1">
            <a:spLocks/>
          </p:cNvSpPr>
          <p:nvPr/>
        </p:nvSpPr>
        <p:spPr>
          <a:xfrm>
            <a:off x="409314" y="118974"/>
            <a:ext cx="8338150" cy="137719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 smtClean="0"/>
              <a:t>Practical Endorsement  (Pass/not Pass) – </a:t>
            </a:r>
            <a:br>
              <a:rPr lang="en-GB" sz="2800" b="1" dirty="0" smtClean="0"/>
            </a:br>
            <a:r>
              <a:rPr lang="en-GB" sz="2800" b="1" dirty="0" smtClean="0"/>
              <a:t>12 Required </a:t>
            </a:r>
            <a:r>
              <a:rPr lang="en-GB" sz="2800" b="1" dirty="0" err="1" smtClean="0"/>
              <a:t>practicals</a:t>
            </a:r>
            <a:r>
              <a:rPr lang="en-GB" sz="2800" b="1" dirty="0" smtClean="0"/>
              <a:t> </a:t>
            </a:r>
            <a:r>
              <a:rPr lang="en-GB" sz="2800" dirty="0" smtClean="0"/>
              <a:t>– teacher assessed/moderated by AQA</a:t>
            </a:r>
            <a:endParaRPr lang="en-GB" sz="28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9314" y="118974"/>
            <a:ext cx="8338150" cy="140223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GB" dirty="0" smtClean="0"/>
              <a:t>Just some of the practical’s you will do at A-level….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376" t="8588" r="23165" b="13454"/>
          <a:stretch/>
        </p:blipFill>
        <p:spPr>
          <a:xfrm>
            <a:off x="1290464" y="1521208"/>
            <a:ext cx="6563072" cy="5186944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 rot="20515228">
            <a:off x="255088" y="1797490"/>
            <a:ext cx="3672408" cy="16653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Make up a volumetric solution and carry out a simple acid-base titration</a:t>
            </a:r>
          </a:p>
        </p:txBody>
      </p:sp>
      <p:sp>
        <p:nvSpPr>
          <p:cNvPr id="9" name="Oval 8"/>
          <p:cNvSpPr/>
          <p:nvPr/>
        </p:nvSpPr>
        <p:spPr>
          <a:xfrm rot="1170115">
            <a:off x="4744631" y="1919726"/>
            <a:ext cx="3672408" cy="16653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Measurement of an enthalpy change</a:t>
            </a:r>
          </a:p>
        </p:txBody>
      </p:sp>
      <p:sp>
        <p:nvSpPr>
          <p:cNvPr id="10" name="Oval 9"/>
          <p:cNvSpPr/>
          <p:nvPr/>
        </p:nvSpPr>
        <p:spPr>
          <a:xfrm rot="1409986">
            <a:off x="267069" y="4529569"/>
            <a:ext cx="3672408" cy="16653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Investigation of how the rate of a reaction changes with temperature</a:t>
            </a:r>
          </a:p>
        </p:txBody>
      </p:sp>
      <p:sp>
        <p:nvSpPr>
          <p:cNvPr id="11" name="Oval 10"/>
          <p:cNvSpPr/>
          <p:nvPr/>
        </p:nvSpPr>
        <p:spPr>
          <a:xfrm rot="20088005">
            <a:off x="4834621" y="4490119"/>
            <a:ext cx="3672408" cy="16653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Distillation of a product from a reaction</a:t>
            </a:r>
          </a:p>
        </p:txBody>
      </p:sp>
      <p:sp>
        <p:nvSpPr>
          <p:cNvPr id="12" name="Oval 11"/>
          <p:cNvSpPr/>
          <p:nvPr/>
        </p:nvSpPr>
        <p:spPr>
          <a:xfrm>
            <a:off x="2248670" y="3212976"/>
            <a:ext cx="4111014" cy="1665312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/>
              <a:t>Carry out simple test-tube reactions to identify </a:t>
            </a:r>
            <a:r>
              <a:rPr lang="en-GB" sz="2000" b="1" dirty="0" err="1"/>
              <a:t>cations</a:t>
            </a:r>
            <a:r>
              <a:rPr lang="en-GB" sz="2000" b="1" dirty="0"/>
              <a:t> and anions in aqueous solution</a:t>
            </a:r>
          </a:p>
        </p:txBody>
      </p:sp>
      <p:pic>
        <p:nvPicPr>
          <p:cNvPr id="14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>
            <a:duotone>
              <a:prstClr val="black"/>
              <a:srgbClr val="00B0F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8263108" y="2324543"/>
            <a:ext cx="609600" cy="6096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252640" y="1609539"/>
            <a:ext cx="620068" cy="646331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Play me!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486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56006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2413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GB" sz="3200" b="1" dirty="0" smtClean="0"/>
              <a:t>Some of our previous Chemists doing some of these practical’s:</a:t>
            </a:r>
            <a:endParaRPr lang="en-GB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145" y="2866737"/>
            <a:ext cx="2908723" cy="387829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731" y="1788429"/>
            <a:ext cx="2924069" cy="3898759"/>
          </a:xfrm>
          <a:prstGeom prst="rect">
            <a:avLst/>
          </a:prstGeom>
        </p:spPr>
      </p:pic>
      <p:pic>
        <p:nvPicPr>
          <p:cNvPr id="1026" name="Picture 2" descr="298e1ab0-6e19-492d-b5ae-9db202756e3c@eurprd0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80418" y="3950854"/>
            <a:ext cx="3219520" cy="2414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682" y="1815367"/>
            <a:ext cx="4171974" cy="3128980"/>
          </a:xfrm>
          <a:prstGeom prst="rect">
            <a:avLst/>
          </a:prstGeom>
        </p:spPr>
      </p:pic>
      <p:pic>
        <p:nvPicPr>
          <p:cNvPr id="9" name="Picture 8" descr="cid:e84858df-0d54-42e0-9520-5c0f8b619252@eurprd02.prod.outlook.com"/>
          <p:cNvPicPr/>
          <p:nvPr/>
        </p:nvPicPr>
        <p:blipFill>
          <a:blip r:embed="rId6" r:link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33212" y="3502182"/>
            <a:ext cx="3334102" cy="285624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14436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6789"/>
            <a:ext cx="8229600" cy="2141165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GB" sz="3200" dirty="0" smtClean="0"/>
              <a:t>We hope you will consider A-level Chemistry as an option, any questions please speak to your science teacher or find of the Chemistry team.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516" y="2780928"/>
            <a:ext cx="8712968" cy="4525963"/>
          </a:xfrm>
        </p:spPr>
        <p:txBody>
          <a:bodyPr/>
          <a:lstStyle/>
          <a:p>
            <a:pPr marL="0" indent="0" algn="ctr">
              <a:buNone/>
            </a:pPr>
            <a:r>
              <a:rPr lang="en-GB" b="1" dirty="0" smtClean="0"/>
              <a:t>The Chemistry Team!</a:t>
            </a:r>
          </a:p>
          <a:p>
            <a:pPr marL="0" indent="0" algn="ctr">
              <a:buNone/>
            </a:pPr>
            <a:r>
              <a:rPr lang="en-GB" sz="2800" b="1" dirty="0" smtClean="0"/>
              <a:t> Dr </a:t>
            </a:r>
            <a:r>
              <a:rPr lang="en-GB" sz="2800" b="1" dirty="0" err="1" smtClean="0"/>
              <a:t>Ragni</a:t>
            </a:r>
            <a:r>
              <a:rPr lang="en-GB" sz="2800" b="1" dirty="0" smtClean="0"/>
              <a:t> </a:t>
            </a:r>
            <a:r>
              <a:rPr lang="en-GB" sz="2800" b="1" dirty="0"/>
              <a:t> </a:t>
            </a:r>
            <a:r>
              <a:rPr lang="en-GB" sz="2800" b="1" dirty="0" smtClean="0"/>
              <a:t>       Mrs </a:t>
            </a:r>
            <a:r>
              <a:rPr lang="en-GB" sz="2800" b="1" dirty="0" err="1" smtClean="0"/>
              <a:t>Maddams</a:t>
            </a:r>
            <a:r>
              <a:rPr lang="en-GB" sz="2800" b="1" dirty="0" smtClean="0"/>
              <a:t>       Mr Newman</a:t>
            </a:r>
          </a:p>
          <a:p>
            <a:pPr marL="0" indent="0">
              <a:buNone/>
            </a:pPr>
            <a:r>
              <a:rPr lang="en-GB" dirty="0" smtClean="0"/>
              <a:t>       </a:t>
            </a:r>
            <a:endParaRPr lang="en-GB" dirty="0"/>
          </a:p>
        </p:txBody>
      </p:sp>
      <p:sp>
        <p:nvSpPr>
          <p:cNvPr id="4" name="AutoShape 2" descr="Default Image"/>
          <p:cNvSpPr>
            <a:spLocks noChangeAspect="1" noChangeArrowheads="1"/>
          </p:cNvSpPr>
          <p:nvPr/>
        </p:nvSpPr>
        <p:spPr bwMode="auto">
          <a:xfrm>
            <a:off x="63500" y="-579438"/>
            <a:ext cx="942975" cy="1219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529" y="3993095"/>
            <a:ext cx="1395912" cy="193274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188" y="3993095"/>
            <a:ext cx="1379809" cy="193274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06" b="11878"/>
          <a:stretch/>
        </p:blipFill>
        <p:spPr>
          <a:xfrm>
            <a:off x="3923928" y="3993096"/>
            <a:ext cx="1298638" cy="1932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2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4099</TotalTime>
  <Words>222</Words>
  <Application>Microsoft Office PowerPoint</Application>
  <PresentationFormat>On-screen Show (4:3)</PresentationFormat>
  <Paragraphs>56</Paragraphs>
  <Slides>7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Welcome to A-level Chemistry!</vt:lpstr>
      <vt:lpstr>Why Chemistry?</vt:lpstr>
      <vt:lpstr>Textbook</vt:lpstr>
      <vt:lpstr>PowerPoint Presentation</vt:lpstr>
      <vt:lpstr>Just some of the practical’s you will do at A-level….</vt:lpstr>
      <vt:lpstr>Some of our previous Chemists doing some of these practical’s:</vt:lpstr>
      <vt:lpstr>We hope you will consider A-level Chemistry as an option, any questions please speak to your science teacher or find of the Chemistry team. 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level Chemistry</dc:title>
  <dc:creator>MRagni</dc:creator>
  <cp:lastModifiedBy>VMaddams</cp:lastModifiedBy>
  <cp:revision>24</cp:revision>
  <dcterms:created xsi:type="dcterms:W3CDTF">2017-07-03T08:30:12Z</dcterms:created>
  <dcterms:modified xsi:type="dcterms:W3CDTF">2020-11-20T10:45:25Z</dcterms:modified>
</cp:coreProperties>
</file>