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2" r:id="rId4"/>
    <p:sldId id="264" r:id="rId5"/>
    <p:sldId id="258" r:id="rId6"/>
    <p:sldId id="263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AC9BF8-C4F6-46BF-8C49-A9F3990E597F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FAD317-6A66-43C6-90A3-BEBFC6E01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116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Emmaus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Emmaus is much more than a building it is a shared journey with students in our school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944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 uses the Emmaus Centre?</a:t>
            </a:r>
          </a:p>
          <a:p>
            <a:r>
              <a:rPr lang="en-GB" dirty="0"/>
              <a:t>Everyone is welcome to come to Emmaus – although hopefully not all at once!</a:t>
            </a:r>
          </a:p>
          <a:p>
            <a:r>
              <a:rPr lang="en-GB" dirty="0"/>
              <a:t>It’s a great place to meet like-minded students</a:t>
            </a:r>
          </a:p>
          <a:p>
            <a:r>
              <a:rPr lang="en-GB" dirty="0"/>
              <a:t>Always somebody around to have a chat with and the communication between staff, means that messages will be passed on whenever needed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Specially designed kitchen with height-adjustable sink and hob, to make it accessible for all students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495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is it used for?</a:t>
            </a:r>
          </a:p>
          <a:p>
            <a:r>
              <a:rPr lang="en-GB" dirty="0"/>
              <a:t>There are fun games to play during break/lunch times – there have been previous Uno tournaments!</a:t>
            </a:r>
          </a:p>
          <a:p>
            <a:r>
              <a:rPr lang="en-GB" dirty="0"/>
              <a:t>It’s a place to get away from other students around school</a:t>
            </a:r>
          </a:p>
          <a:p>
            <a:r>
              <a:rPr lang="en-GB" dirty="0"/>
              <a:t>Beautiful garden that students help to maintain – currently growing potatoes, tomatoes, runner beans, sunflowers and sweet peas – with lots of seating outside in a fenced off area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083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is it used for?</a:t>
            </a:r>
          </a:p>
          <a:p>
            <a:r>
              <a:rPr lang="en-GB" dirty="0"/>
              <a:t>Emmaus is used as a safe space for students to come at any time.</a:t>
            </a:r>
          </a:p>
          <a:p>
            <a:r>
              <a:rPr lang="en-GB" dirty="0"/>
              <a:t>Many private study spaces – homework can be done in peace</a:t>
            </a:r>
          </a:p>
          <a:p>
            <a:r>
              <a:rPr lang="en-GB" dirty="0"/>
              <a:t>Afterschool revision sessions</a:t>
            </a:r>
          </a:p>
          <a:p>
            <a:r>
              <a:rPr lang="en-GB" dirty="0"/>
              <a:t>Some students in Years 10-13 sit their exams in Emmaus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170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 is Emmaus open to students?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We are open for students from 8.30 each day until the start of school, during break and lunch time and after school until 4.30 Monday to Thursday and 4pm on Friday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574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Why is Emmaus needed?</a:t>
            </a:r>
          </a:p>
          <a:p>
            <a:r>
              <a:rPr lang="en-GB" dirty="0"/>
              <a:t>Friendly people to talk to, get to know familiar faces around school</a:t>
            </a:r>
          </a:p>
          <a:p>
            <a:r>
              <a:rPr lang="en-GB" dirty="0"/>
              <a:t>Safe-haven from older students</a:t>
            </a:r>
          </a:p>
          <a:p>
            <a:r>
              <a:rPr lang="en-GB" dirty="0"/>
              <a:t>A chance to have a break and wind-down during the day, in a calming environment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327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Where is Emmaus?</a:t>
            </a:r>
          </a:p>
          <a:p>
            <a:r>
              <a:rPr lang="en-GB" dirty="0"/>
              <a:t>Located behind the faith room</a:t>
            </a:r>
          </a:p>
          <a:p>
            <a:r>
              <a:rPr lang="en-GB" dirty="0"/>
              <a:t>Away from main building and tennis courts in a quiet area of school</a:t>
            </a:r>
          </a:p>
          <a:p>
            <a:r>
              <a:rPr lang="en-GB" dirty="0"/>
              <a:t>First building to be seen coming from the car park</a:t>
            </a:r>
          </a:p>
          <a:p>
            <a:r>
              <a:rPr lang="en-GB" dirty="0"/>
              <a:t>Newest building in school, very light and welcoming with glass doors so that you can see who is already inside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AD317-6A66-43C6-90A3-BEBFC6E01FF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7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545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425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632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14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96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790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74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8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0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761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80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75000"/>
                <a:lumOff val="25000"/>
              </a:schemeClr>
            </a:gs>
            <a:gs pos="51000">
              <a:schemeClr val="tx1">
                <a:lumMod val="65000"/>
                <a:lumOff val="3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61464-3BEF-4E3A-8477-C689BF6DC9B3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2C007-374C-4994-A50E-EE1E68117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74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4000"/>
                    </a14:imgEffect>
                  </a14:imgLayer>
                </a14:imgProps>
              </a:ext>
            </a:extLst>
          </a:blip>
          <a:srcRect t="8667" b="16242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3694" y="4354637"/>
            <a:ext cx="6050507" cy="1445274"/>
          </a:xfrm>
        </p:spPr>
        <p:txBody>
          <a:bodyPr>
            <a:noAutofit/>
          </a:bodyPr>
          <a:lstStyle/>
          <a:p>
            <a:r>
              <a:rPr lang="en-GB" sz="11500" b="1" dirty="0">
                <a:solidFill>
                  <a:schemeClr val="bg1"/>
                </a:solidFill>
                <a:latin typeface="Bodoni MT" panose="02070603080606020203" pitchFamily="18" charset="0"/>
              </a:rPr>
              <a:t>Emmaus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03694" y="5375765"/>
            <a:ext cx="10472382" cy="1655762"/>
          </a:xfrm>
        </p:spPr>
        <p:txBody>
          <a:bodyPr>
            <a:noAutofit/>
          </a:bodyPr>
          <a:lstStyle/>
          <a:p>
            <a:r>
              <a:rPr lang="en-GB" sz="6600" i="1" dirty="0">
                <a:solidFill>
                  <a:schemeClr val="bg1"/>
                </a:solidFill>
                <a:latin typeface="Bodoni MT" panose="02070603080606020203" pitchFamily="18" charset="0"/>
              </a:rPr>
              <a:t>Our student support centre</a:t>
            </a:r>
          </a:p>
        </p:txBody>
      </p:sp>
    </p:spTree>
    <p:extLst>
      <p:ext uri="{BB962C8B-B14F-4D97-AF65-F5344CB8AC3E}">
        <p14:creationId xmlns:p14="http://schemas.microsoft.com/office/powerpoint/2010/main" val="198179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630936"/>
            <a:ext cx="5260992" cy="2096756"/>
          </a:xfrm>
          <a:noFill/>
        </p:spPr>
        <p:txBody>
          <a:bodyPr anchor="t">
            <a:norm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Bodoni MT" panose="02070603080606020203" pitchFamily="18" charset="0"/>
              </a:rPr>
              <a:t>Emmaus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302" y="1478661"/>
            <a:ext cx="10529251" cy="2096769"/>
          </a:xfrm>
          <a:noFill/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Emmaus is much more than a building - it is a shared journey with all the students in our school.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5000" contrast="-3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7302" y="2864843"/>
            <a:ext cx="10843065" cy="3090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039" y="159817"/>
            <a:ext cx="1180408" cy="11804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90" y="6080384"/>
            <a:ext cx="1876190" cy="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26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52FC9B-519E-4FF1-9776-57056D11BB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8466"/>
          <a:stretch/>
        </p:blipFill>
        <p:spPr>
          <a:xfrm>
            <a:off x="4117521" y="10"/>
            <a:ext cx="8074479" cy="685799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881" y="182324"/>
            <a:ext cx="5266155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Bodoni MT" panose="02070603080606020203" pitchFamily="18" charset="0"/>
              </a:rPr>
              <a:t>Who uses the Emmaus Centre?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110" y="1690689"/>
            <a:ext cx="4567062" cy="44862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i="1" dirty="0"/>
              <a:t>Everyone is welcome to come to Emmaus – although hopefully not all at once!</a:t>
            </a:r>
          </a:p>
          <a:p>
            <a:pPr marL="0" indent="0">
              <a:buNone/>
            </a:pPr>
            <a:r>
              <a:rPr lang="en-GB" i="1" dirty="0"/>
              <a:t>It’s a great place to meet like-minded students, and there’s always somebody from our staff team around to have a chat with.</a:t>
            </a:r>
          </a:p>
          <a:p>
            <a:pPr marL="0" indent="0">
              <a:buNone/>
            </a:pPr>
            <a:r>
              <a:rPr lang="en-GB" i="1" dirty="0"/>
              <a:t>Communication between staff means that messages will be passed on whenever needed.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06001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6E69E-1850-401F-BCC0-DE8558A78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992" y="274713"/>
            <a:ext cx="5558008" cy="32194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i="1" dirty="0">
                <a:solidFill>
                  <a:schemeClr val="bg1"/>
                </a:solidFill>
              </a:rPr>
              <a:t>We have a specially designed kitchen with a height-adjustable sink and hob, to make it accessible for all types of students.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61D265-E386-4F93-BC92-99C8860131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025" y="232171"/>
            <a:ext cx="5286375" cy="39647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22E5F3-95A7-43DF-A906-F5D13256EA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7209" y="3262769"/>
            <a:ext cx="4090239" cy="30532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8853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541" y="92298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Bodoni MT" panose="02070603080606020203" pitchFamily="18" charset="0"/>
              </a:rPr>
              <a:t>What is Emmaus used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65" y="1317155"/>
            <a:ext cx="6502769" cy="55408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solidFill>
                  <a:schemeClr val="bg1"/>
                </a:solidFill>
              </a:rPr>
              <a:t>Emmaus can be a place to get away from some of the noise and busyness around the school.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bg1"/>
                </a:solidFill>
              </a:rPr>
              <a:t>There are fun games to play during break/lunch times –we’ve even had UNO tournaments before!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bg1"/>
                </a:solidFill>
              </a:rPr>
              <a:t>We have a beautiful garden that students help to maintain – we’re currently growing potatoes, tomatoes, runner beans, sunflowers and sweet peas – and there’s plenty of seating outside in a fenced off area.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241" y="285401"/>
            <a:ext cx="4892218" cy="36672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7079" y="4009246"/>
            <a:ext cx="3417804" cy="25633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1713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557" y="1278555"/>
            <a:ext cx="5794443" cy="50237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Emmaus is used as a safe space for students to come at any time.</a:t>
            </a:r>
          </a:p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There are many private study spaces where homework can be done in peace.</a:t>
            </a:r>
          </a:p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We hold after-school revision sessions.</a:t>
            </a:r>
          </a:p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Some students in Years 10-13 sit their exams here too.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132" y="406496"/>
            <a:ext cx="4490113" cy="29311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4" r="10224"/>
          <a:stretch/>
        </p:blipFill>
        <p:spPr>
          <a:xfrm rot="609945">
            <a:off x="7153594" y="3576410"/>
            <a:ext cx="3828198" cy="27004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B205567-5631-436A-8EE4-980004D42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557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Bodoni MT" panose="02070603080606020203" pitchFamily="18" charset="0"/>
              </a:rPr>
              <a:t>What is Emmaus used for?</a:t>
            </a:r>
          </a:p>
        </p:txBody>
      </p:sp>
    </p:spTree>
    <p:extLst>
      <p:ext uri="{BB962C8B-B14F-4D97-AF65-F5344CB8AC3E}">
        <p14:creationId xmlns:p14="http://schemas.microsoft.com/office/powerpoint/2010/main" val="1828977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Bodoni MT" panose="02070603080606020203" pitchFamily="18" charset="0"/>
              </a:rPr>
              <a:t>When is Emmaus open to students?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6225" y="1530350"/>
            <a:ext cx="57531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600" i="1" dirty="0">
                <a:solidFill>
                  <a:schemeClr val="bg1"/>
                </a:solidFill>
              </a:rPr>
              <a:t>We are open for students: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600" i="1" dirty="0">
                <a:solidFill>
                  <a:schemeClr val="bg1"/>
                </a:solidFill>
              </a:rPr>
              <a:t>Before school from 8:30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600" i="1" dirty="0">
                <a:solidFill>
                  <a:schemeClr val="bg1"/>
                </a:solidFill>
              </a:rPr>
              <a:t>During break and lunch times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600" i="1" dirty="0">
                <a:solidFill>
                  <a:schemeClr val="bg1"/>
                </a:solidFill>
              </a:rPr>
              <a:t>And after school, until 4:30 on Monday-Thursday and 4:00 on a Friday.</a:t>
            </a:r>
            <a:endParaRPr lang="en-GB" sz="36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10534A-D776-4BBE-9060-44E2DDFC2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2" y="1696355"/>
            <a:ext cx="5362575" cy="4019328"/>
          </a:xfrm>
          <a:prstGeom prst="round2DiagRect">
            <a:avLst>
              <a:gd name="adj1" fmla="val 0"/>
              <a:gd name="adj2" fmla="val 18958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290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75" y="-88017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Bodoni MT" panose="02070603080606020203" pitchFamily="18" charset="0"/>
              </a:rPr>
              <a:t>Why is Emmaus needed?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57" y="1092200"/>
            <a:ext cx="6562539" cy="53259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i="1" dirty="0">
                <a:solidFill>
                  <a:schemeClr val="bg1"/>
                </a:solidFill>
              </a:rPr>
              <a:t>There are always friendly people to talk to, so students can get to know some familiar faces around school.</a:t>
            </a:r>
          </a:p>
          <a:p>
            <a:pPr marL="0" indent="0">
              <a:buNone/>
            </a:pPr>
            <a:r>
              <a:rPr lang="en-GB" sz="3600" i="1" dirty="0">
                <a:solidFill>
                  <a:schemeClr val="bg1"/>
                </a:solidFill>
              </a:rPr>
              <a:t>It provides a safe-haven from older students.</a:t>
            </a:r>
          </a:p>
          <a:p>
            <a:pPr marL="0" indent="0">
              <a:buNone/>
            </a:pPr>
            <a:r>
              <a:rPr lang="en-GB" sz="3600" i="1" dirty="0">
                <a:solidFill>
                  <a:schemeClr val="bg1"/>
                </a:solidFill>
              </a:rPr>
              <a:t>Emmaus offers students a chance to have a break and to wind-down during the day, all in a calming environment.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61875">
            <a:off x="7061957" y="608368"/>
            <a:ext cx="3423268" cy="25695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062" y="3335428"/>
            <a:ext cx="4156881" cy="2870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6630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8890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Bodoni MT" panose="02070603080606020203" pitchFamily="18" charset="0"/>
              </a:rPr>
              <a:t>Where is Emmaus?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257300"/>
            <a:ext cx="5629275" cy="52768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You can find us behind the faith room in a quiet area of the school, away from the main building and tennis courts.</a:t>
            </a:r>
          </a:p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It’s the first building to be seen coming in from the car park.</a:t>
            </a:r>
          </a:p>
          <a:p>
            <a:pPr marL="0" indent="0">
              <a:buNone/>
            </a:pPr>
            <a:r>
              <a:rPr lang="en-GB" sz="3200" i="1" dirty="0">
                <a:solidFill>
                  <a:schemeClr val="bg1"/>
                </a:solidFill>
              </a:rPr>
              <a:t>Emmaus is the newest building in school. It’s very light and welcoming, with glass doors so that you can see who is already inside.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414463"/>
            <a:ext cx="5883273" cy="441245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883" y="6092008"/>
            <a:ext cx="1876190" cy="60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665" y="161477"/>
            <a:ext cx="1180408" cy="118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58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428</TotalTime>
  <Words>736</Words>
  <Application>Microsoft Office PowerPoint</Application>
  <PresentationFormat>Widescreen</PresentationFormat>
  <Paragraphs>65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Bodoni MT</vt:lpstr>
      <vt:lpstr>Calibri</vt:lpstr>
      <vt:lpstr>Calibri Light</vt:lpstr>
      <vt:lpstr>Wingdings</vt:lpstr>
      <vt:lpstr>Office Theme</vt:lpstr>
      <vt:lpstr>Emmaus</vt:lpstr>
      <vt:lpstr>Emmaus</vt:lpstr>
      <vt:lpstr>Who uses the Emmaus Centre?</vt:lpstr>
      <vt:lpstr>PowerPoint Presentation</vt:lpstr>
      <vt:lpstr>What is Emmaus used for?</vt:lpstr>
      <vt:lpstr>What is Emmaus used for?</vt:lpstr>
      <vt:lpstr>When is Emmaus open to students?</vt:lpstr>
      <vt:lpstr>Why is Emmaus needed?</vt:lpstr>
      <vt:lpstr>Where is Emmaus?</vt:lpstr>
    </vt:vector>
  </TitlesOfParts>
  <Company>St Thomas More Catholic Secondary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Emmaus</dc:title>
  <dc:creator>M Claxton</dc:creator>
  <cp:lastModifiedBy>ABamford</cp:lastModifiedBy>
  <cp:revision>27</cp:revision>
  <dcterms:created xsi:type="dcterms:W3CDTF">2021-06-25T09:05:18Z</dcterms:created>
  <dcterms:modified xsi:type="dcterms:W3CDTF">2021-07-02T09:18:28Z</dcterms:modified>
</cp:coreProperties>
</file>