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2" r:id="rId5"/>
    <p:sldId id="263" r:id="rId6"/>
    <p:sldId id="264" r:id="rId7"/>
    <p:sldId id="259" r:id="rId8"/>
    <p:sldId id="261" r:id="rId9"/>
    <p:sldId id="26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490B-3E1F-44F6-82C9-7C915A06D1C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36573-C4D1-4FEE-A542-A34BB0F51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646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490B-3E1F-44F6-82C9-7C915A06D1C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36573-C4D1-4FEE-A542-A34BB0F51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220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490B-3E1F-44F6-82C9-7C915A06D1C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36573-C4D1-4FEE-A542-A34BB0F51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824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490B-3E1F-44F6-82C9-7C915A06D1C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36573-C4D1-4FEE-A542-A34BB0F51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822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490B-3E1F-44F6-82C9-7C915A06D1C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36573-C4D1-4FEE-A542-A34BB0F51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962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490B-3E1F-44F6-82C9-7C915A06D1C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36573-C4D1-4FEE-A542-A34BB0F51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593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490B-3E1F-44F6-82C9-7C915A06D1C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36573-C4D1-4FEE-A542-A34BB0F51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354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490B-3E1F-44F6-82C9-7C915A06D1C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36573-C4D1-4FEE-A542-A34BB0F51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866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490B-3E1F-44F6-82C9-7C915A06D1C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36573-C4D1-4FEE-A542-A34BB0F51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321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490B-3E1F-44F6-82C9-7C915A06D1C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36573-C4D1-4FEE-A542-A34BB0F51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652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490B-3E1F-44F6-82C9-7C915A06D1C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36573-C4D1-4FEE-A542-A34BB0F51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075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A490B-3E1F-44F6-82C9-7C915A06D1C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36573-C4D1-4FEE-A542-A34BB0F51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157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wma"/><Relationship Id="rId7" Type="http://schemas.openxmlformats.org/officeDocument/2006/relationships/image" Target="../media/image2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wma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4.wma"/><Relationship Id="rId7" Type="http://schemas.openxmlformats.org/officeDocument/2006/relationships/image" Target="../media/image6.png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6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4" Type="http://schemas.openxmlformats.org/officeDocument/2006/relationships/audio" Target="../media/media4.wma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media" Target="../media/media9.wma"/><Relationship Id="rId7" Type="http://schemas.openxmlformats.org/officeDocument/2006/relationships/slideLayout" Target="../slideLayouts/slideLayout4.xml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6" Type="http://schemas.openxmlformats.org/officeDocument/2006/relationships/audio" Target="../media/media10.wma"/><Relationship Id="rId11" Type="http://schemas.openxmlformats.org/officeDocument/2006/relationships/image" Target="../media/image4.png"/><Relationship Id="rId5" Type="http://schemas.microsoft.com/office/2007/relationships/media" Target="../media/media10.wma"/><Relationship Id="rId10" Type="http://schemas.openxmlformats.org/officeDocument/2006/relationships/image" Target="../media/image13.png"/><Relationship Id="rId4" Type="http://schemas.openxmlformats.org/officeDocument/2006/relationships/audio" Target="../media/media9.wma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5" Type="http://schemas.openxmlformats.org/officeDocument/2006/relationships/image" Target="../media/image4.png"/><Relationship Id="rId4" Type="http://schemas.openxmlformats.org/officeDocument/2006/relationships/hyperlink" Target="https://www.youtube.com/watch?v=xPXezx_pye8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ma"/><Relationship Id="rId1" Type="http://schemas.microsoft.com/office/2007/relationships/media" Target="../media/media12.wma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368641"/>
            <a:ext cx="10515600" cy="1325563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en-GB" b="1" dirty="0" smtClean="0">
                <a:latin typeface="Arial Rounded MT Bold" panose="020F0704030504030204" pitchFamily="34" charset="0"/>
              </a:rPr>
              <a:t> AQA Sociology</a:t>
            </a:r>
            <a:endParaRPr lang="en-GB" b="1" dirty="0">
              <a:latin typeface="Arial Rounded MT Bold" panose="020F070403050403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0831286" cy="4351338"/>
          </a:xfrm>
        </p:spPr>
        <p:txBody>
          <a:bodyPr/>
          <a:lstStyle/>
          <a:p>
            <a:pPr marL="0" indent="0">
              <a:buNone/>
            </a:pPr>
            <a:r>
              <a:rPr lang="en-GB" sz="3200" b="1" dirty="0" smtClean="0"/>
              <a:t>Sociology is the study of society and human behaviour. </a:t>
            </a:r>
            <a:endParaRPr lang="en-GB" sz="3200" b="1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b="1" i="1" dirty="0" smtClean="0"/>
              <a:t>How does our environment influences our behaviour?</a:t>
            </a:r>
          </a:p>
          <a:p>
            <a:pPr marL="0" indent="0">
              <a:buNone/>
            </a:pPr>
            <a:r>
              <a:rPr lang="en-GB" b="1" i="1" dirty="0" smtClean="0"/>
              <a:t>How do inequalities in our society affect our </a:t>
            </a:r>
          </a:p>
          <a:p>
            <a:pPr marL="0" indent="0">
              <a:buNone/>
            </a:pPr>
            <a:r>
              <a:rPr lang="en-GB" b="1" i="1" dirty="0" smtClean="0"/>
              <a:t>opportunities? </a:t>
            </a:r>
          </a:p>
          <a:p>
            <a:pPr marL="0" indent="0">
              <a:buNone/>
            </a:pPr>
            <a:endParaRPr lang="en-GB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7402" y="2358119"/>
            <a:ext cx="3044598" cy="202973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838201" y="4920344"/>
            <a:ext cx="10642599" cy="13498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Units covered: </a:t>
            </a:r>
            <a:r>
              <a:rPr lang="en-GB" sz="2800" dirty="0">
                <a:solidFill>
                  <a:schemeClr val="tx1"/>
                </a:solidFill>
              </a:rPr>
              <a:t>Crime and deviance, family, </a:t>
            </a:r>
            <a:r>
              <a:rPr lang="en-GB" sz="2800" dirty="0" smtClean="0">
                <a:solidFill>
                  <a:schemeClr val="tx1"/>
                </a:solidFill>
              </a:rPr>
              <a:t>education, beliefs in society, theory and methods</a:t>
            </a:r>
            <a:endParaRPr lang="en-GB" sz="28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75657" y="620485"/>
            <a:ext cx="1669143" cy="9388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49371" y="556840"/>
            <a:ext cx="1297701" cy="1002538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823200" y="3856777"/>
            <a:ext cx="609600" cy="6096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235200" y="306818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633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2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953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>
                <a:solidFill>
                  <a:srgbClr val="C00000"/>
                </a:solidFill>
              </a:rPr>
              <a:t>.</a:t>
            </a:r>
            <a:endParaRPr lang="en-GB" sz="2800" b="1" dirty="0">
              <a:solidFill>
                <a:srgbClr val="C0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1091066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sz="2800" dirty="0" smtClean="0">
                <a:solidFill>
                  <a:srgbClr val="C00000"/>
                </a:solidFill>
              </a:rPr>
              <a:t>Why study sociology ?</a:t>
            </a:r>
            <a:endParaRPr lang="en-GB" sz="2800" dirty="0">
              <a:solidFill>
                <a:srgbClr val="C0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4463" y="2873829"/>
            <a:ext cx="5157787" cy="3686628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Are you interested in social issues or social justice?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Do you like discussions/debates?</a:t>
            </a:r>
          </a:p>
          <a:p>
            <a:endParaRPr lang="en-GB" dirty="0"/>
          </a:p>
          <a:p>
            <a:r>
              <a:rPr lang="en-GB" dirty="0" smtClean="0"/>
              <a:t>Do you want to understand your own position in society or that of other people’s?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Do you want to learn the important skills of analysis and evaluation and essay writing valued at university?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2"/>
            <a:ext cx="5183188" cy="1091067"/>
          </a:xfrm>
        </p:spPr>
        <p:txBody>
          <a:bodyPr>
            <a:normAutofit/>
          </a:bodyPr>
          <a:lstStyle/>
          <a:p>
            <a:r>
              <a:rPr lang="en-GB" sz="2800" dirty="0" smtClean="0">
                <a:solidFill>
                  <a:srgbClr val="C00000"/>
                </a:solidFill>
              </a:rPr>
              <a:t>          How will I be assessed?</a:t>
            </a:r>
            <a:endParaRPr lang="en-GB" sz="2800" u="sng" dirty="0">
              <a:solidFill>
                <a:srgbClr val="C0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873829"/>
            <a:ext cx="5183188" cy="3686628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endParaRPr lang="en-GB" sz="2400" dirty="0" smtClean="0"/>
          </a:p>
          <a:p>
            <a:r>
              <a:rPr lang="en-GB" dirty="0" smtClean="0"/>
              <a:t>Three external exams. </a:t>
            </a:r>
            <a:endParaRPr lang="en-GB" dirty="0"/>
          </a:p>
          <a:p>
            <a:r>
              <a:rPr lang="en-GB" dirty="0" smtClean="0"/>
              <a:t>Each exam is = 33.3% of the overall grade.</a:t>
            </a:r>
          </a:p>
          <a:p>
            <a:r>
              <a:rPr lang="en-GB" dirty="0" smtClean="0"/>
              <a:t>A combination of essays and structured short answers.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31858" y="149922"/>
            <a:ext cx="2723530" cy="204173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7956" y="149921"/>
            <a:ext cx="2967618" cy="20417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42113" y="149921"/>
            <a:ext cx="2819829" cy="2041736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674578" y="19058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712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103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en-GB" b="1" dirty="0"/>
              <a:t>S</a:t>
            </a:r>
            <a:r>
              <a:rPr lang="en-GB" b="1" dirty="0" smtClean="0"/>
              <a:t>ome of the many perspectives covered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Marxism and the significance of capitalism</a:t>
            </a:r>
          </a:p>
          <a:p>
            <a:r>
              <a:rPr lang="en-GB" dirty="0" smtClean="0"/>
              <a:t>Feminism and patriarchy</a:t>
            </a:r>
          </a:p>
          <a:p>
            <a:r>
              <a:rPr lang="en-GB" dirty="0" smtClean="0"/>
              <a:t>Functionalism</a:t>
            </a:r>
          </a:p>
          <a:p>
            <a:r>
              <a:rPr lang="en-GB" dirty="0" smtClean="0"/>
              <a:t>Postmodernism</a:t>
            </a:r>
          </a:p>
          <a:p>
            <a:r>
              <a:rPr lang="en-GB" dirty="0" smtClean="0"/>
              <a:t>Conservatism</a:t>
            </a:r>
          </a:p>
          <a:p>
            <a:r>
              <a:rPr lang="en-GB" dirty="0" smtClean="0"/>
              <a:t>Liberalism </a:t>
            </a:r>
            <a:endParaRPr lang="en-GB" dirty="0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520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2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en-GB" dirty="0" smtClean="0"/>
              <a:t>Families and Households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973943" y="1804036"/>
            <a:ext cx="8269555" cy="4408078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35772" y="22678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42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en-GB" dirty="0" smtClean="0"/>
              <a:t>Crime and Deviance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10731" y="2002970"/>
            <a:ext cx="10673019" cy="3686629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78950" y="22388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199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50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2714" y="466725"/>
            <a:ext cx="10515600" cy="1325563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en-GB" dirty="0" smtClean="0"/>
              <a:t>Education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4686" y="2068321"/>
            <a:ext cx="8676688" cy="4789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7568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63497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pPr algn="ctr"/>
            <a:r>
              <a:rPr lang="en-GB" b="1" dirty="0" smtClean="0"/>
              <a:t>Trips and Career </a:t>
            </a:r>
            <a:r>
              <a:rPr lang="en-GB" b="1" dirty="0"/>
              <a:t>O</a:t>
            </a:r>
            <a:r>
              <a:rPr lang="en-GB" b="1" dirty="0" smtClean="0"/>
              <a:t>pportunities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94658" y="1825624"/>
            <a:ext cx="5181600" cy="4351339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 smtClean="0"/>
              <a:t>The Royal Courts of Justice</a:t>
            </a:r>
          </a:p>
          <a:p>
            <a:pPr marL="0" indent="0">
              <a:buNone/>
            </a:pPr>
            <a:r>
              <a:rPr lang="en-GB" sz="23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                                               Revision workshops</a:t>
            </a:r>
            <a:endParaRPr lang="en-GB" sz="23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None/>
            </a:pPr>
            <a:r>
              <a:rPr lang="en-GB" b="1" dirty="0" smtClean="0"/>
              <a:t>                                               </a:t>
            </a:r>
            <a:r>
              <a:rPr lang="en-GB" sz="2400" b="1" dirty="0" smtClean="0"/>
              <a:t>Galleries of </a:t>
            </a:r>
          </a:p>
          <a:p>
            <a:pPr marL="0" indent="0">
              <a:buNone/>
            </a:pPr>
            <a:r>
              <a:rPr lang="en-GB" sz="2400" b="1" dirty="0"/>
              <a:t> </a:t>
            </a:r>
            <a:r>
              <a:rPr lang="en-GB" sz="2400" b="1" dirty="0" smtClean="0"/>
              <a:t>                                                        Justice</a:t>
            </a:r>
          </a:p>
          <a:p>
            <a:pPr marL="0" indent="0">
              <a:buNone/>
            </a:pPr>
            <a:r>
              <a:rPr lang="en-GB" sz="2400" b="1" dirty="0"/>
              <a:t> </a:t>
            </a:r>
            <a:r>
              <a:rPr lang="en-GB" sz="2400" b="1" dirty="0" smtClean="0"/>
              <a:t>                                                       museum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4"/>
            <a:ext cx="5608122" cy="4833485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 smtClean="0"/>
              <a:t>Do you hope to work with people? Sociology will support you in the following careers:</a:t>
            </a:r>
          </a:p>
          <a:p>
            <a:r>
              <a:rPr lang="en-GB" i="1" dirty="0" smtClean="0"/>
              <a:t>Police </a:t>
            </a:r>
            <a:r>
              <a:rPr lang="en-GB" i="1" dirty="0"/>
              <a:t>officer		</a:t>
            </a:r>
          </a:p>
          <a:p>
            <a:r>
              <a:rPr lang="en-GB" i="1" dirty="0"/>
              <a:t> </a:t>
            </a:r>
            <a:r>
              <a:rPr lang="en-GB" i="1" dirty="0" smtClean="0"/>
              <a:t>Probation </a:t>
            </a:r>
            <a:r>
              <a:rPr lang="en-GB" i="1" dirty="0"/>
              <a:t>or prison officer		</a:t>
            </a:r>
          </a:p>
          <a:p>
            <a:r>
              <a:rPr lang="en-GB" i="1" dirty="0" smtClean="0"/>
              <a:t>Social </a:t>
            </a:r>
            <a:r>
              <a:rPr lang="en-GB" i="1" dirty="0"/>
              <a:t>work and the caring professions</a:t>
            </a:r>
          </a:p>
          <a:p>
            <a:r>
              <a:rPr lang="en-GB" i="1" dirty="0" smtClean="0"/>
              <a:t>Research </a:t>
            </a:r>
            <a:endParaRPr lang="en-GB" i="1" dirty="0"/>
          </a:p>
          <a:p>
            <a:r>
              <a:rPr lang="en-GB" i="1" dirty="0" smtClean="0"/>
              <a:t>Law   </a:t>
            </a:r>
            <a:r>
              <a:rPr lang="en-GB" i="1" dirty="0"/>
              <a:t>- criminal /family </a:t>
            </a:r>
          </a:p>
          <a:p>
            <a:r>
              <a:rPr lang="en-GB" i="1" dirty="0" smtClean="0"/>
              <a:t>Nursing /midwifery               </a:t>
            </a:r>
            <a:endParaRPr lang="en-GB" i="1" dirty="0"/>
          </a:p>
          <a:p>
            <a:r>
              <a:rPr lang="en-GB" i="1" dirty="0" smtClean="0"/>
              <a:t>Teaching               </a:t>
            </a:r>
            <a:endParaRPr lang="en-GB" i="1" dirty="0"/>
          </a:p>
          <a:p>
            <a:r>
              <a:rPr lang="en-GB" i="1" dirty="0" smtClean="0"/>
              <a:t>Counselling  </a:t>
            </a:r>
            <a:endParaRPr lang="en-GB" i="1" dirty="0"/>
          </a:p>
          <a:p>
            <a:r>
              <a:rPr lang="en-GB" i="1" dirty="0" smtClean="0"/>
              <a:t>Housing </a:t>
            </a:r>
            <a:r>
              <a:rPr lang="en-GB" i="1" dirty="0"/>
              <a:t>Officer                                         </a:t>
            </a:r>
          </a:p>
          <a:p>
            <a:r>
              <a:rPr lang="en-GB" i="1" dirty="0" smtClean="0"/>
              <a:t>Youth work</a:t>
            </a:r>
          </a:p>
          <a:p>
            <a:r>
              <a:rPr lang="en-GB" i="1" dirty="0" smtClean="0"/>
              <a:t>Local/central government</a:t>
            </a:r>
            <a:endParaRPr lang="en-GB" i="1" dirty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0498" y="2338571"/>
            <a:ext cx="3393721" cy="19037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67359" y="4292153"/>
            <a:ext cx="4008899" cy="23669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69104" y="3917171"/>
            <a:ext cx="2525732" cy="1699858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86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02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35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404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Please click on the link below to watch a video on what Sociology is all about.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4"/>
              </a:rPr>
              <a:t>Sociology Video</a:t>
            </a:r>
            <a:endParaRPr lang="en-GB" dirty="0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353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0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GB" b="1" dirty="0" smtClean="0"/>
              <a:t>If you </a:t>
            </a:r>
            <a:r>
              <a:rPr lang="en-GB" b="1" dirty="0" smtClean="0">
                <a:solidFill>
                  <a:srgbClr val="002060"/>
                </a:solidFill>
              </a:rPr>
              <a:t>require</a:t>
            </a:r>
            <a:r>
              <a:rPr lang="en-GB" b="1" dirty="0" smtClean="0"/>
              <a:t> more information please see…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endParaRPr lang="en-GB" dirty="0" smtClean="0"/>
          </a:p>
          <a:p>
            <a:pPr marL="0" indent="0">
              <a:buNone/>
            </a:pPr>
            <a:r>
              <a:rPr lang="en-GB" sz="4000" dirty="0" smtClean="0"/>
              <a:t>Ms Bedea</a:t>
            </a:r>
            <a:r>
              <a:rPr lang="en-GB" sz="4400" b="1" dirty="0">
                <a:latin typeface="+mj-lt"/>
                <a:ea typeface="+mj-ea"/>
                <a:cs typeface="+mj-cs"/>
              </a:rPr>
              <a:t>u</a:t>
            </a:r>
          </a:p>
          <a:p>
            <a:pPr marL="0" indent="0">
              <a:buNone/>
            </a:pPr>
            <a:r>
              <a:rPr lang="en-GB" sz="4000" dirty="0" smtClean="0"/>
              <a:t>Room 23</a:t>
            </a:r>
            <a:endParaRPr lang="en-GB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9428" y="1303111"/>
            <a:ext cx="6383564" cy="4756727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77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1493</TotalTime>
  <Words>230</Words>
  <Application>Microsoft Office PowerPoint</Application>
  <PresentationFormat>Widescreen</PresentationFormat>
  <Paragraphs>59</Paragraphs>
  <Slides>9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Arial Rounded MT Bold</vt:lpstr>
      <vt:lpstr>Calibri</vt:lpstr>
      <vt:lpstr>Calibri Light</vt:lpstr>
      <vt:lpstr>Office Theme</vt:lpstr>
      <vt:lpstr> AQA Sociology</vt:lpstr>
      <vt:lpstr>.</vt:lpstr>
      <vt:lpstr>Some of the many perspectives covered</vt:lpstr>
      <vt:lpstr>Families and Households</vt:lpstr>
      <vt:lpstr>Crime and Deviance</vt:lpstr>
      <vt:lpstr>Education</vt:lpstr>
      <vt:lpstr>Trips and Career Opportunities</vt:lpstr>
      <vt:lpstr>Please click on the link below to watch a video on what Sociology is all about.</vt:lpstr>
      <vt:lpstr>If you require more information please see…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GCSE Sociology</dc:title>
  <dc:creator>S Bedeau</dc:creator>
  <cp:lastModifiedBy>S Bedeau</cp:lastModifiedBy>
  <cp:revision>27</cp:revision>
  <dcterms:created xsi:type="dcterms:W3CDTF">2020-03-05T17:30:19Z</dcterms:created>
  <dcterms:modified xsi:type="dcterms:W3CDTF">2020-11-23T16:12:56Z</dcterms:modified>
</cp:coreProperties>
</file>