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5939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2728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5330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3463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2023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3043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9459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841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5958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2718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7434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1ED37-EAE5-496A-9800-C84932CCF6B9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EBE5CF-37BA-432C-81B2-56D726FE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2227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Fi-zd2k8wgQ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Fi-zd2k8wgQ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Shape 2" descr="https://i2.wp.com/www.catholicforlife.com/wp-content/uploads/2018/02/jesus_desert_610x300.jpg?fit=610%2C300&amp;ssl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49145" y="5025509"/>
            <a:ext cx="48644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5"/>
              </a:rPr>
              <a:t>https://www.youtube.com/watch?v=Fi-zd2k8wgQ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302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7937"/>
            <a:ext cx="12192000" cy="6858000"/>
          </a:xfrm>
          <a:prstGeom prst="rect">
            <a:avLst/>
          </a:prstGeom>
        </p:spPr>
      </p:pic>
      <p:sp>
        <p:nvSpPr>
          <p:cNvPr id="5" name="AutoShape 2" descr="https://i2.wp.com/www.catholicforlife.com/wp-content/uploads/2018/02/jesus_desert_610x300.jpg?fit=610%2C300&amp;ssl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556250" y="1275947"/>
            <a:ext cx="2378075" cy="46699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solidFill>
                    <a:prstClr val="black"/>
                  </a:solidFill>
                </a:ln>
                <a:solidFill>
                  <a:srgbClr val="ED7D31"/>
                </a:solidFill>
                <a:effectLst/>
                <a:uLnTx/>
                <a:uFillTx/>
                <a:latin typeface="Tempus Sans ITC" pitchFamily="82" charset="0"/>
                <a:ea typeface="+mn-ea"/>
                <a:cs typeface="Arial" pitchFamily="34" charset="0"/>
              </a:rPr>
              <a:t>Black History</a:t>
            </a:r>
            <a:endParaRPr kumimoji="0" lang="en-GB" sz="2400" b="1" i="0" u="none" strike="noStrike" kern="1200" cap="none" spc="0" normalizeH="0" baseline="0" noProof="0" dirty="0">
              <a:ln>
                <a:solidFill>
                  <a:prstClr val="black"/>
                </a:solidFill>
              </a:ln>
              <a:solidFill>
                <a:srgbClr val="ED7D31"/>
              </a:solidFill>
              <a:effectLst/>
              <a:uLnTx/>
              <a:uFillTx/>
              <a:latin typeface="Tempus Sans ITC" pitchFamily="82" charset="0"/>
              <a:ea typeface="+mn-ea"/>
              <a:cs typeface="Arial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8160" y="1373297"/>
            <a:ext cx="8420029" cy="5094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7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5" name="AutoShape 2" descr="https://i2.wp.com/www.catholicforlife.com/wp-content/uploads/2018/02/jesus_desert_610x300.jpg?fit=610%2C300&amp;ssl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3537" y="458787"/>
            <a:ext cx="8648328" cy="594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35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802" y="276225"/>
            <a:ext cx="9296329" cy="630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31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876" y="256061"/>
            <a:ext cx="9115425" cy="632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444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23" y="470269"/>
            <a:ext cx="8858250" cy="611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703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5763" y="364770"/>
            <a:ext cx="8982075" cy="6217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839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189" y="160338"/>
            <a:ext cx="9282112" cy="642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161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070" y="365125"/>
            <a:ext cx="9339262" cy="621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631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901" y="235765"/>
            <a:ext cx="8915400" cy="6346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383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211138"/>
            <a:ext cx="9189997" cy="637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60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979" y="252412"/>
            <a:ext cx="9734550" cy="6329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6445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279" y="273181"/>
            <a:ext cx="9553575" cy="631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132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3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0838"/>
          <a:stretch/>
        </p:blipFill>
        <p:spPr>
          <a:xfrm>
            <a:off x="10335401" y="160338"/>
            <a:ext cx="1976997" cy="1212959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01" y="5476627"/>
            <a:ext cx="1655727" cy="1105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0200" y="2211764"/>
            <a:ext cx="6591300" cy="269762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22391" y="6258609"/>
            <a:ext cx="48644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6"/>
              </a:rPr>
              <a:t>https://www.youtube.com/watch?v=Fi-zd2k8wgQ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838950" y="5844535"/>
            <a:ext cx="3695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err="1" smtClean="0">
                <a:solidFill>
                  <a:schemeClr val="bg1"/>
                </a:solidFill>
              </a:rPr>
              <a:t>Siyahamb</a:t>
            </a:r>
            <a:r>
              <a:rPr lang="en-GB" dirty="0" smtClean="0">
                <a:solidFill>
                  <a:schemeClr val="bg1"/>
                </a:solidFill>
              </a:rPr>
              <a:t>’ </a:t>
            </a:r>
            <a:r>
              <a:rPr lang="en-GB" dirty="0" err="1" smtClean="0">
                <a:solidFill>
                  <a:schemeClr val="bg1"/>
                </a:solidFill>
              </a:rPr>
              <a:t>ekukhanyeni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kwenkos</a:t>
            </a:r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We are marching in the light of truth.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3675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smtClean="0"/>
              <a:t>“The human heart tells us that we are more alike than we are unalike!”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6411515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8000" dirty="0" smtClean="0"/>
              <a:t>“Try to be a rainbow in someone’s cloud!”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421949996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47</Words>
  <Application>Microsoft Office PowerPoint</Application>
  <PresentationFormat>Widescreen</PresentationFormat>
  <Paragraphs>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Tempus Sans ITC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Thomas More Catholic Secondary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Bonner</dc:creator>
  <cp:lastModifiedBy>John Bonner</cp:lastModifiedBy>
  <cp:revision>9</cp:revision>
  <cp:lastPrinted>2023-10-02T10:45:36Z</cp:lastPrinted>
  <dcterms:created xsi:type="dcterms:W3CDTF">2023-09-29T10:12:01Z</dcterms:created>
  <dcterms:modified xsi:type="dcterms:W3CDTF">2023-10-02T13:34:31Z</dcterms:modified>
</cp:coreProperties>
</file>