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70" r:id="rId13"/>
    <p:sldId id="266" r:id="rId14"/>
    <p:sldId id="268" r:id="rId15"/>
    <p:sldId id="272" r:id="rId16"/>
    <p:sldId id="278" r:id="rId17"/>
    <p:sldId id="271" r:id="rId18"/>
    <p:sldId id="273" r:id="rId19"/>
    <p:sldId id="274" r:id="rId20"/>
    <p:sldId id="279" r:id="rId21"/>
    <p:sldId id="275" r:id="rId22"/>
    <p:sldId id="277" r:id="rId23"/>
    <p:sldId id="269" r:id="rId24"/>
    <p:sldId id="276" r:id="rId25"/>
    <p:sldId id="28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5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E7809-3448-4ED7-A019-FE5A753DAB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925C5B-3291-45CE-8950-E727B5759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1A2900-3D60-4997-BEA8-33F212931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41613B-19CD-4BB1-AAF3-E7A9FCD78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BBE11D-981F-4367-988D-D92DEF944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858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3AE35-B167-4A79-91CB-1FB8D86EE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A535DB-3289-4238-B19D-47AF18CD23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B41537-9659-4272-83A4-53665DB43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06A29-E36F-463E-9B51-E0572581F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98208-27A0-4B43-9D12-7AECE9474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4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9442D-64A4-49DC-9D19-5B177D682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C9DCAC-9604-429F-8F26-5DA15787D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325A01-58FD-46D8-B82B-3BD7D7E56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8DD152-FC7A-407D-9472-B632F71D7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CA3C8A-7F43-4259-B852-B0B7920BD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61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82D08-09DD-4536-880A-EF69F1807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80CAEF-C9E2-475E-8BD9-E6807D0DA3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7520E3-3101-48D7-95C0-3E705683D2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C66F37-45B5-4A05-A863-ABF333A96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6EC881-442A-4617-9148-85423C466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BB481-1FEF-4A6D-8324-2075EF9E7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125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7AF4C-11F5-4C9B-810A-662AC12BD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1F4708-8C8B-48A0-A802-651C2F61D9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7FBA78-E2A1-4EB6-9D1C-FC08699F60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7FBDCD-2607-4F77-AA66-536B57EDD1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A4FE9F-367F-4E8F-AF4A-D71ED198C3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83B9D8-8564-43B6-86CE-4BCE048AB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200C73-C9CB-4122-9629-B89A3E864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F51F49-A419-433A-A990-CE87D9916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490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7D8D0-BAF1-4BDD-840C-D9A2094FE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835B32-80DA-464E-8B51-96C14F09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8836CF-98A4-4428-BAA6-36E473F20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FB2439-0766-4886-B9C8-32D1024AD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538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7FCDD1-A807-4FAA-88C1-331C75096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929A4B-47E0-4DF7-B599-42F0D2FC9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9B97FD-0BA1-4983-BD95-33950D3F2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317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56BC5-13F8-42F7-AA6C-02AE32148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75E61-B2D0-46A3-B5C4-55F724BB51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E1720D-ABB2-4415-A01D-DF690B2262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107E9E-D55A-4C2B-8A35-2F7A837B2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2D61E1-0EC5-4762-A881-C34B64F28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1CA927-319B-4DC6-ADA5-E2F752742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127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143DC-0D38-4D1B-B75E-0B6B305D8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358963-DB46-4303-94AA-465A387DA6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34331-14B6-4D18-B9CE-3152B5799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72E67B-714C-4A80-807F-9CED1C21F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7ECDDF-D572-4DAE-BD7C-5FA1A09CB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C65A8A-A6D6-4EAF-BF08-4F811D4C7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222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D542D-0D79-42AC-A616-6A1A5A5AE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BEC4B2-6AE2-4E9B-8CD2-4201CE3D64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33ABD7-D6E7-46AB-A9FA-0DC54D004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1007C5-7D08-4CE0-9DC8-AE93044BD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932DC1-EE51-4BBE-AA3E-43B217165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591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D3A8C4-2B2A-4FEA-A4AD-FD500D0C71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636C77-DAA0-46CF-8914-CB17435C78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DC8D0C-788F-44C3-8136-4603541AC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37276-8AA9-437F-A167-B575553AB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4CEB2A-A7DE-41C1-8A15-BEF756CF3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171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3F7913-85A1-45BF-B8A5-5FAED5C3C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2776F3-504E-4F46-AF70-1C4E575B23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5FE082-6E40-4E4C-80F5-E846A0C929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F08BD-7F80-4613-9B90-AC169F6DE5DF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DB8062-6C50-4579-A1F9-11547CE256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78CAA9-7CA0-4986-BCF6-59CF51F67A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EAB95-307F-4D3B-931E-658D0B44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00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4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2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2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8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1.png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7C40C5F-05EA-4EFF-AAC8-4B8C12C5A82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292" y="1341909"/>
            <a:ext cx="7253415" cy="400805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7FC8B17-AEFC-46D8-9B43-8F917AF3D6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8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19"/>
    </mc:Choice>
    <mc:Fallback>
      <p:transition spd="slow" advTm="59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FA9069-7FB0-4CD5-B8EB-CA4AB6F422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3027" cy="68579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27A0A23-C98E-4AD6-AC2F-BBF815C0F19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5396" y="0"/>
            <a:ext cx="7581207" cy="68909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A82D72-E3D8-4BCA-84C9-CEF35BC2AF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32815" y="5993212"/>
            <a:ext cx="2253788" cy="89777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71FC8F2-1940-4E6C-A14B-7FBD741A26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80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6"/>
    </mc:Choice>
    <mc:Fallback>
      <p:transition spd="slow" advTm="11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FA9069-7FB0-4CD5-B8EB-CA4AB6F422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3027" cy="6857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89727CE-4413-44EF-B19B-267F7BA6CA9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3600" y="198679"/>
            <a:ext cx="7410450" cy="66593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A82D72-E3D8-4BCA-84C9-CEF35BC2AF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80315" y="5960224"/>
            <a:ext cx="2253788" cy="89777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C64F015-5A9D-4DE0-8B52-EE7FB1DEAF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87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33"/>
    </mc:Choice>
    <mc:Fallback>
      <p:transition spd="slow" advTm="6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FA9069-7FB0-4CD5-B8EB-CA4AB6F422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3027" cy="68579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18FC17-A5BC-4B35-A94D-33F5A3DFDB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3792" y="0"/>
            <a:ext cx="9004416" cy="68767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A82D72-E3D8-4BCA-84C9-CEF35BC2AF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57650" y="-18791"/>
            <a:ext cx="3429000" cy="32359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DBCC8A0-A7A9-4C2A-9FE1-4A5ADFB91D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667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63"/>
    </mc:Choice>
    <mc:Fallback>
      <p:transition spd="slow" advTm="17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FA9069-7FB0-4CD5-B8EB-CA4AB6F422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3027" cy="6857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A200BB0-E6BC-4CA0-8D7F-7E9AC639DC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4093" y="0"/>
            <a:ext cx="7643813" cy="68534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E15C2E-F698-4AE8-BD70-CBBF38508C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566568" y="1746018"/>
            <a:ext cx="2253788" cy="44888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58394DF-9DDE-4D21-A94B-AA9683C3E2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2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53"/>
    </mc:Choice>
    <mc:Fallback>
      <p:transition spd="slow" advTm="174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FA9069-7FB0-4CD5-B8EB-CA4AB6F422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3027" cy="68579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6C9117-67F8-496D-BBAF-E98E32A9492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397" y="-1"/>
            <a:ext cx="4980105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669A891-D1D7-4C55-A673-EEB48B024F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67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00"/>
    </mc:Choice>
    <mc:Fallback>
      <p:transition spd="slow" advTm="13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FA9069-7FB0-4CD5-B8EB-CA4AB6F422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3027" cy="6857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6C3B92-B08B-4CEE-B6DB-1E131881B2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9374" y="0"/>
            <a:ext cx="6543675" cy="68697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7A1339-DE16-4286-B97A-EA925973FF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7055" y="6222072"/>
            <a:ext cx="1625994" cy="647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C05E30-7B7A-458E-A34B-35CC0F6670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280176" y="2231926"/>
            <a:ext cx="3175198" cy="59054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66228AF-EE54-447E-81EA-D630F6228B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766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86"/>
    </mc:Choice>
    <mc:Fallback>
      <p:transition spd="slow" advTm="8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FA9069-7FB0-4CD5-B8EB-CA4AB6F422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3027" cy="6857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7A1339-DE16-4286-B97A-EA925973FF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7055" y="6222072"/>
            <a:ext cx="1625994" cy="6477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A30323D-D0E9-414C-80CB-030652A992F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1887" y="0"/>
            <a:ext cx="10435713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C05E30-7B7A-458E-A34B-35CC0F6670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-636887" y="3761211"/>
            <a:ext cx="3162597" cy="2050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4D69EF3-BB5F-4997-9BBE-FCF385D9097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1886" y="6222072"/>
            <a:ext cx="2377564" cy="6359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93C14DD-19D9-44E8-8DF1-3EF2DA0B74A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6935" y="0"/>
            <a:ext cx="4796515" cy="12829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F02C25-D172-4256-8B62-840E71184AF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8697" y="0"/>
            <a:ext cx="1018903" cy="210193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71F2BB2-00C1-4A31-BBEF-203E1B1852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587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616"/>
    </mc:Choice>
    <mc:Fallback>
      <p:transition spd="slow" advTm="26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FA9069-7FB0-4CD5-B8EB-CA4AB6F422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3027" cy="6857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7A1339-DE16-4286-B97A-EA925973FF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7055" y="6222072"/>
            <a:ext cx="1625994" cy="6477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1E595BB-CB42-4F5F-8A44-4A0DFC55A5C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56690"/>
            <a:ext cx="12192000" cy="58653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C05E30-7B7A-458E-A34B-35CC0F6670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75966" y="340653"/>
            <a:ext cx="6816033" cy="647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F847F3-EC81-4D6C-9F9E-AFA9F4AC551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410" y="340653"/>
            <a:ext cx="2168573" cy="4602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A27108-C576-41A0-9F3B-470D6EA4C9F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11697" y="328880"/>
            <a:ext cx="1171381" cy="2486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FDADE8C-5BE5-4EE6-921E-88628724F9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55075" y="5078027"/>
            <a:ext cx="6536923" cy="11499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30E11B-962E-479C-9023-BD6D942BE4E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9804" y="5362113"/>
            <a:ext cx="2319964" cy="887769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7A930F66-5CE3-448B-BD7D-6D3F7BCBCB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65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775"/>
    </mc:Choice>
    <mc:Fallback>
      <p:transition spd="slow" advTm="277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FA9069-7FB0-4CD5-B8EB-CA4AB6F422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3027" cy="6857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7A1339-DE16-4286-B97A-EA925973FF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7055" y="6222072"/>
            <a:ext cx="1625994" cy="6477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6A0024-49C2-401A-9643-775B348C573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54629"/>
            <a:ext cx="12191999" cy="395256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AFEB375-BB6A-4E90-84F8-27FFCD7F5B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156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36"/>
    </mc:Choice>
    <mc:Fallback>
      <p:transition spd="slow" advTm="13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FA9069-7FB0-4CD5-B8EB-CA4AB6F422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3027" cy="6857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7A1339-DE16-4286-B97A-EA925973FF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7055" y="6222072"/>
            <a:ext cx="1625994" cy="647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40F7EDF-ABD3-48EA-8151-746D68D716F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2676359" y="621194"/>
            <a:ext cx="6839282" cy="559689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A73324F-9245-4929-BD25-1BAA68DB7A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60"/>
    </mc:Choice>
    <mc:Fallback>
      <p:transition spd="slow" advTm="5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0B3EA6-59DE-4DFD-ADC4-4B66C91866F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625"/>
          <a:stretch/>
        </p:blipFill>
        <p:spPr>
          <a:xfrm>
            <a:off x="0" y="654716"/>
            <a:ext cx="12192000" cy="554856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45E7383-697D-458D-9C63-95B3B10D55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256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12"/>
    </mc:Choice>
    <mc:Fallback>
      <p:transition spd="slow" advTm="36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EA9544-B4BF-43AA-950D-B614F7F58B0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095" y="0"/>
            <a:ext cx="10705809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B68B46A-1E12-4C07-BE5C-84B97C0B60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380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603"/>
    </mc:Choice>
    <mc:Fallback>
      <p:transition spd="slow" advTm="24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1DFA86-6EAF-4A81-AF2A-46FEFDD740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68"/>
          <a:stretch/>
        </p:blipFill>
        <p:spPr>
          <a:xfrm>
            <a:off x="0" y="704850"/>
            <a:ext cx="12192000" cy="558370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43B3532-7144-4F8E-8C0E-AE119BBD93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766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83"/>
    </mc:Choice>
    <mc:Fallback>
      <p:transition spd="slow" advTm="18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A668B2-40FA-4B0C-9FA6-39D0FECFA9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4F8377F-60A8-417B-89BA-CD99AC1360C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724650" cy="4577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86F168-A56B-4B79-A071-F72C4B786AB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"/>
          <a:stretch/>
        </p:blipFill>
        <p:spPr>
          <a:xfrm>
            <a:off x="819150" y="4577100"/>
            <a:ext cx="1771650" cy="123825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90519CE-C618-4E69-A23C-C6DF577320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842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60"/>
    </mc:Choice>
    <mc:Fallback>
      <p:transition spd="slow" advTm="16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A668B2-40FA-4B0C-9FA6-39D0FECFA9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86F168-A56B-4B79-A071-F72C4B786AB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"/>
          <a:stretch/>
        </p:blipFill>
        <p:spPr>
          <a:xfrm>
            <a:off x="819150" y="4577100"/>
            <a:ext cx="1771650" cy="12382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F61897-4173-4A8B-AEF7-97BC0F39F51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6667500" cy="45771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4807A6-76E0-4188-8599-55B6858A32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90800" y="3681412"/>
            <a:ext cx="2571750" cy="25812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08B1C12-E2D5-4AAB-B661-946B98C4CE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539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330"/>
    </mc:Choice>
    <mc:Fallback>
      <p:transition spd="slow" advTm="353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DBC60AC-8993-48AC-9815-F045D114942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172" y="0"/>
            <a:ext cx="8963655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12090D8-B512-4EFA-B877-A23DB57D46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9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410"/>
    </mc:Choice>
    <mc:Fallback>
      <p:transition spd="slow" advTm="27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94BF87-564A-4747-A3D9-09AE92D7FE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83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C0A3A08-9D35-49C8-B4B2-BA08287FCD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8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421"/>
    </mc:Choice>
    <mc:Fallback>
      <p:transition spd="slow" advTm="32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FAEB0A-2926-468C-9DF8-8B50E1B04A8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811" y="0"/>
            <a:ext cx="11550377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68EA7D-824F-4ECD-AB10-64E2A26FAB5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811" y="5886450"/>
            <a:ext cx="4308338" cy="971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9F24D-E6C1-4DBB-BED2-D7E06D1D6A9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10250" y="376238"/>
            <a:ext cx="1735068" cy="305276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53461EC-1C6B-43A7-BBBF-B580E55F14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41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58"/>
    </mc:Choice>
    <mc:Fallback>
      <p:transition spd="slow" advTm="11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FAEB0A-2926-468C-9DF8-8B50E1B04A8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811" y="0"/>
            <a:ext cx="11550377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68EA7D-824F-4ECD-AB10-64E2A26FAB5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811" y="5886450"/>
            <a:ext cx="4308338" cy="9715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78C7775-8C8B-4FF9-B7C3-41A5A07B406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020" t="17442"/>
          <a:stretch/>
        </p:blipFill>
        <p:spPr>
          <a:xfrm>
            <a:off x="3021095" y="1"/>
            <a:ext cx="8343953" cy="3695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19F24D-E6C1-4DBB-BED2-D7E06D1D6A9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811" y="0"/>
            <a:ext cx="2700284" cy="36957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730EBA-FB86-4606-AB43-D29323E316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204"/>
          <a:stretch/>
        </p:blipFill>
        <p:spPr>
          <a:xfrm>
            <a:off x="7326449" y="3189685"/>
            <a:ext cx="4038599" cy="50601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5685D0D-69CF-41B4-A569-FA6D3FBF0F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173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837"/>
    </mc:Choice>
    <mc:Fallback>
      <p:transition spd="slow" advTm="31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55A455-536A-4801-BF45-8AE7290E94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84BCDA7-1A8E-4A63-BBE5-01B05260D3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47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52"/>
    </mc:Choice>
    <mc:Fallback>
      <p:transition spd="slow" advTm="23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FA5C8D-B14E-4459-B7ED-5903C259B2F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745420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C60098B-D173-4392-AB6B-1F5E01F5F58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3222" y="5660573"/>
            <a:ext cx="3910149" cy="107405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F10BBE5-852B-4CBF-A9F0-146EB34175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016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43"/>
    </mc:Choice>
    <mc:Fallback>
      <p:transition spd="slow" advTm="23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64BABF-9C25-43AC-9E63-AFF4429404B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0760192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B5630CF-5182-4848-9A37-AFECF1BD25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6712" y="0"/>
            <a:ext cx="4035287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E179FD-BD8D-4859-B1E1-CCA10A61B8B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902" y="990600"/>
            <a:ext cx="3342810" cy="58674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E073E15-5595-46CC-B058-079F005488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53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926"/>
    </mc:Choice>
    <mc:Fallback>
      <p:transition spd="slow" advTm="51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2E788A-6438-4467-96C5-50DDD57A6C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0424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CE33F3B-16DE-4612-B9C9-21FDD7FF159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3781" y="3256294"/>
            <a:ext cx="5303520" cy="33878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FDB6270-CF81-4A44-A0CD-947A4FDDA62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49934" y="3042458"/>
            <a:ext cx="5159433" cy="381554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C4CAE3D-089F-4CD5-989F-19A0A6DE21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6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116"/>
    </mc:Choice>
    <mc:Fallback>
      <p:transition spd="slow" advTm="33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67C17C3-0A33-439C-8912-6205A84A81D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4593" y="0"/>
            <a:ext cx="4857407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66D1C8-4083-409B-B7AB-83D841F04BB1}"/>
              </a:ext>
            </a:extLst>
          </p:cNvPr>
          <p:cNvPicPr/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621212"/>
            <a:ext cx="7334594" cy="14514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9795D3-2FBF-4A48-8E7B-0F423FD2AA5A}"/>
              </a:ext>
            </a:extLst>
          </p:cNvPr>
          <p:cNvPicPr/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5469" y="703943"/>
            <a:ext cx="5777337" cy="12859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C569728-40C0-48D1-9793-647A1A897127}"/>
              </a:ext>
            </a:extLst>
          </p:cNvPr>
          <p:cNvPicPr/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4469990" y="1540192"/>
            <a:ext cx="4171950" cy="1091565"/>
          </a:xfrm>
          <a:prstGeom prst="rect">
            <a:avLst/>
          </a:prstGeom>
          <a:ln>
            <a:noFill/>
          </a:ln>
          <a:effectLst>
            <a:reflection endPos="65000" dist="50800" dir="5400000" sy="-100000" algn="bl" rotWithShape="0"/>
            <a:softEdge rad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820722E-3D86-455A-83F3-00F3B7D578EA}"/>
              </a:ext>
            </a:extLst>
          </p:cNvPr>
          <p:cNvPicPr/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4802206" y="4364425"/>
            <a:ext cx="3505611" cy="1089660"/>
          </a:xfrm>
          <a:prstGeom prst="rect">
            <a:avLst/>
          </a:prstGeom>
          <a:ln>
            <a:noFill/>
          </a:ln>
          <a:effectLst>
            <a:softEdge rad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ED10DDF9-1AB0-414B-B003-98CBF3CC15A1}"/>
              </a:ext>
            </a:extLst>
          </p:cNvPr>
          <p:cNvSpPr/>
          <p:nvPr/>
        </p:nvSpPr>
        <p:spPr>
          <a:xfrm>
            <a:off x="5975518" y="6300570"/>
            <a:ext cx="1158986" cy="361491"/>
          </a:xfrm>
          <a:prstGeom prst="triangle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14" name="Text Box 2">
            <a:extLst>
              <a:ext uri="{FF2B5EF4-FFF2-40B4-BE49-F238E27FC236}">
                <a16:creationId xmlns:a16="http://schemas.microsoft.com/office/drawing/2014/main" id="{642F3559-3672-4447-8744-A9916EA89A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554" y="2362087"/>
            <a:ext cx="5747964" cy="385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>
                <a:solidFill>
                  <a:srgbClr val="FFFFFF"/>
                </a:solidFill>
                <a:latin typeface="Yu Gothic UI Semibold" panose="020B0700000000000000" pitchFamily="34" charset="-128"/>
                <a:ea typeface="Calibri" panose="020F0502020204030204" pitchFamily="34" charset="0"/>
                <a:cs typeface="Times New Roman" panose="02020603050405020304" pitchFamily="18" charset="0"/>
              </a:rPr>
              <a:t>Physics A level at S.T.M.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4000" dirty="0">
              <a:solidFill>
                <a:srgbClr val="FFFFFF"/>
              </a:solidFill>
              <a:effectLst/>
              <a:latin typeface="Yu Gothic UI Semibold" panose="020B0700000000000000" pitchFamily="34" charset="-128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i="1" dirty="0">
                <a:solidFill>
                  <a:srgbClr val="FF0000"/>
                </a:solidFill>
                <a:latin typeface="Yu Gothic UI Semibold" panose="020B0700000000000000" pitchFamily="34" charset="-128"/>
                <a:ea typeface="Calibri" panose="020F0502020204030204" pitchFamily="34" charset="0"/>
                <a:cs typeface="Times New Roman" panose="02020603050405020304" pitchFamily="18" charset="0"/>
              </a:rPr>
              <a:t>Read all about our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i="1" dirty="0">
                <a:solidFill>
                  <a:srgbClr val="FF0000"/>
                </a:solidFill>
                <a:latin typeface="Yu Gothic UI Semibold" panose="020B0700000000000000" pitchFamily="34" charset="-128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GB" sz="3600" i="1" dirty="0">
                <a:solidFill>
                  <a:srgbClr val="FF0000"/>
                </a:solidFill>
                <a:effectLst/>
                <a:latin typeface="Yu Gothic UI Semibold" panose="020B0700000000000000" pitchFamily="34" charset="-128"/>
                <a:ea typeface="Calibri" panose="020F0502020204030204" pitchFamily="34" charset="0"/>
                <a:cs typeface="Times New Roman" panose="02020603050405020304" pitchFamily="18" charset="0"/>
              </a:rPr>
              <a:t>xcellent Physics course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i="1" dirty="0">
                <a:solidFill>
                  <a:srgbClr val="FF0000"/>
                </a:solidFill>
                <a:latin typeface="Yu Gothic UI Semibold" panose="020B0700000000000000" pitchFamily="34" charset="-128"/>
                <a:ea typeface="Calibri" panose="020F0502020204030204" pitchFamily="34" charset="0"/>
                <a:cs typeface="Times New Roman" panose="02020603050405020304" pitchFamily="18" charset="0"/>
              </a:rPr>
              <a:t>In the 6</a:t>
            </a:r>
            <a:r>
              <a:rPr lang="en-GB" sz="3600" i="1" baseline="30000" dirty="0">
                <a:solidFill>
                  <a:srgbClr val="FF0000"/>
                </a:solidFill>
                <a:latin typeface="Yu Gothic UI Semibold" panose="020B0700000000000000" pitchFamily="34" charset="-128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3600" i="1" dirty="0">
                <a:solidFill>
                  <a:srgbClr val="FF0000"/>
                </a:solidFill>
                <a:latin typeface="Yu Gothic UI Semibold" panose="020B0700000000000000" pitchFamily="34" charset="-128"/>
                <a:ea typeface="Calibri" panose="020F0502020204030204" pitchFamily="34" charset="0"/>
                <a:cs typeface="Times New Roman" panose="02020603050405020304" pitchFamily="18" charset="0"/>
              </a:rPr>
              <a:t> form brochure</a:t>
            </a:r>
            <a:endParaRPr lang="en-GB" sz="3600" i="1" dirty="0">
              <a:solidFill>
                <a:srgbClr val="FF0000"/>
              </a:solidFill>
              <a:effectLst/>
              <a:latin typeface="Yu Gothic UI Semibold" panose="020B0700000000000000" pitchFamily="34" charset="-128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4000" dirty="0">
              <a:solidFill>
                <a:srgbClr val="FFFFFF"/>
              </a:solidFill>
              <a:effectLst/>
              <a:latin typeface="Yu Gothic UI Semibold" panose="020B0700000000000000" pitchFamily="34" charset="-128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39D10B6-4AA2-434D-B674-281CFFD0BB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98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631"/>
    </mc:Choice>
    <mc:Fallback>
      <p:transition spd="slow" advTm="196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1103</TotalTime>
  <Words>22</Words>
  <Application>Microsoft Office PowerPoint</Application>
  <PresentationFormat>Widescreen</PresentationFormat>
  <Paragraphs>5</Paragraphs>
  <Slides>25</Slides>
  <Notes>0</Notes>
  <HiddenSlides>0</HiddenSlides>
  <MMClips>25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Yu Gothic UI Semibold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Laurence Hawkins</dc:creator>
  <cp:lastModifiedBy>Laurence Hawkins</cp:lastModifiedBy>
  <cp:revision>8</cp:revision>
  <dcterms:created xsi:type="dcterms:W3CDTF">2020-11-22T20:42:27Z</dcterms:created>
  <dcterms:modified xsi:type="dcterms:W3CDTF">2020-11-23T15:08:44Z</dcterms:modified>
</cp:coreProperties>
</file>