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11 Transition to history a level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Ms </a:t>
            </a:r>
            <a:r>
              <a:rPr lang="en-GB" dirty="0" err="1" smtClean="0"/>
              <a:t>marshall</a:t>
            </a:r>
            <a:endParaRPr lang="en-GB" dirty="0"/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9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Bridging 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Four different tasks</a:t>
            </a:r>
          </a:p>
          <a:p>
            <a:pPr lvl="1"/>
            <a:r>
              <a:rPr lang="en-GB" dirty="0" smtClean="0"/>
              <a:t>Finding the exam board specification</a:t>
            </a:r>
          </a:p>
          <a:p>
            <a:pPr lvl="1"/>
            <a:r>
              <a:rPr lang="en-GB" dirty="0" smtClean="0"/>
              <a:t>Scrapbook</a:t>
            </a:r>
          </a:p>
          <a:p>
            <a:pPr lvl="1"/>
            <a:r>
              <a:rPr lang="en-GB" dirty="0" smtClean="0"/>
              <a:t>Watching/reading</a:t>
            </a:r>
          </a:p>
          <a:p>
            <a:pPr lvl="1"/>
            <a:r>
              <a:rPr lang="en-GB" dirty="0" smtClean="0"/>
              <a:t>essay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3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6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Ocr</a:t>
            </a:r>
            <a:r>
              <a:rPr lang="en-GB" dirty="0" smtClean="0"/>
              <a:t> exam board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3 examined units</a:t>
            </a:r>
          </a:p>
          <a:p>
            <a:r>
              <a:rPr lang="en-GB" dirty="0" smtClean="0"/>
              <a:t>One independent study – new to you at a level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4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1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We lend to you one core text book for each examined unit</a:t>
            </a:r>
          </a:p>
          <a:p>
            <a:endParaRPr lang="en-GB" dirty="0"/>
          </a:p>
        </p:txBody>
      </p:sp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0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6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See you in September!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/>
              <a:t>Bring in your transition work to first day back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8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35</TotalTime>
  <Words>65</Words>
  <Application>Microsoft Office PowerPoint</Application>
  <PresentationFormat>Widescreen</PresentationFormat>
  <Paragraphs>15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Tw Cen MT</vt:lpstr>
      <vt:lpstr>Droplet</vt:lpstr>
      <vt:lpstr>Year 11 Transition to history a level</vt:lpstr>
      <vt:lpstr>Bridging project</vt:lpstr>
      <vt:lpstr>Ocr exam board</vt:lpstr>
      <vt:lpstr>Resources</vt:lpstr>
      <vt:lpstr>See you in September!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11 Transition to history a level</dc:title>
  <dc:creator>S Marshall</dc:creator>
  <cp:lastModifiedBy>S Marshall</cp:lastModifiedBy>
  <cp:revision>4</cp:revision>
  <dcterms:created xsi:type="dcterms:W3CDTF">2020-06-26T13:23:45Z</dcterms:created>
  <dcterms:modified xsi:type="dcterms:W3CDTF">2020-06-26T13:58:55Z</dcterms:modified>
</cp:coreProperties>
</file>