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A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0302D0-3DEC-9A5F-3A11-BCB20FE21C9D}" v="14" dt="2020-05-19T10:26:24.043"/>
    <p1510:client id="{5C731B08-C9F6-B770-DDB5-80B9CEC61176}" v="407" dt="2020-05-17T13:09:06.663"/>
    <p1510:client id="{C1BD9ED3-0969-ECAB-400E-59FF5E6BD4DC}" v="256" dt="2020-05-17T12:15:23.176"/>
    <p1510:client id="{CF1DCB80-4CD7-E867-F75F-094F7E96C6C8}" v="19" dt="2020-05-19T10:29:33.124"/>
    <p1510:client id="{DF8C4FB2-0869-4AAB-93EF-F516797B9D09}" v="2229" dt="2020-05-17T11:58:32.383"/>
    <p1510:client id="{FCD8E7DD-7573-6B80-3601-43167AA4E2FA}" v="1217" dt="2020-05-19T09:24:53.6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91F617-745E-41E0-BEB4-3DFE9A5AC2A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91D0AB7-0627-4CC6-A6A2-9AC912786C9D}">
      <dgm:prSet/>
      <dgm:spPr/>
      <dgm:t>
        <a:bodyPr/>
        <a:lstStyle/>
        <a:p>
          <a:r>
            <a:rPr lang="en-GB" b="1"/>
            <a:t>V</a:t>
          </a:r>
          <a:r>
            <a:rPr lang="en-GB"/>
            <a:t>ictory for Europe!</a:t>
          </a:r>
          <a:endParaRPr lang="en-US"/>
        </a:p>
      </dgm:t>
    </dgm:pt>
    <dgm:pt modelId="{84378B83-F8C1-4220-AB11-434C7842CFF9}" type="parTrans" cxnId="{F5BC16F2-4218-4AD6-9DA0-984717E208C4}">
      <dgm:prSet/>
      <dgm:spPr/>
      <dgm:t>
        <a:bodyPr/>
        <a:lstStyle/>
        <a:p>
          <a:endParaRPr lang="en-US"/>
        </a:p>
      </dgm:t>
    </dgm:pt>
    <dgm:pt modelId="{7CD81B99-A804-4895-BBE2-BA99CBEAA3AD}" type="sibTrans" cxnId="{F5BC16F2-4218-4AD6-9DA0-984717E208C4}">
      <dgm:prSet/>
      <dgm:spPr/>
      <dgm:t>
        <a:bodyPr/>
        <a:lstStyle/>
        <a:p>
          <a:endParaRPr lang="en-US"/>
        </a:p>
      </dgm:t>
    </dgm:pt>
    <dgm:pt modelId="{9119CA4D-277B-49DC-A178-A52ADA3A96F0}">
      <dgm:prSet/>
      <dgm:spPr/>
      <dgm:t>
        <a:bodyPr/>
        <a:lstStyle/>
        <a:p>
          <a:r>
            <a:rPr lang="en-GB" b="1"/>
            <a:t>E</a:t>
          </a:r>
          <a:r>
            <a:rPr lang="en-GB"/>
            <a:t>nd of the war!</a:t>
          </a:r>
          <a:endParaRPr lang="en-US"/>
        </a:p>
      </dgm:t>
    </dgm:pt>
    <dgm:pt modelId="{3F6CB5E1-61E2-454B-9DB8-19A69546AA58}" type="parTrans" cxnId="{102A5A5A-F1D7-41D6-8780-B5891296335D}">
      <dgm:prSet/>
      <dgm:spPr/>
      <dgm:t>
        <a:bodyPr/>
        <a:lstStyle/>
        <a:p>
          <a:endParaRPr lang="en-US"/>
        </a:p>
      </dgm:t>
    </dgm:pt>
    <dgm:pt modelId="{E409755B-EA3A-4CC5-97FC-C92845C28712}" type="sibTrans" cxnId="{102A5A5A-F1D7-41D6-8780-B5891296335D}">
      <dgm:prSet/>
      <dgm:spPr/>
      <dgm:t>
        <a:bodyPr/>
        <a:lstStyle/>
        <a:p>
          <a:endParaRPr lang="en-US"/>
        </a:p>
      </dgm:t>
    </dgm:pt>
    <dgm:pt modelId="{B1675526-4496-4B46-A8D1-797957CA2D20}">
      <dgm:prSet/>
      <dgm:spPr/>
      <dgm:t>
        <a:bodyPr/>
        <a:lstStyle/>
        <a:p>
          <a:r>
            <a:rPr lang="en-GB" b="1"/>
            <a:t>D</a:t>
          </a:r>
          <a:r>
            <a:rPr lang="en-GB"/>
            <a:t>eath is over!</a:t>
          </a:r>
          <a:endParaRPr lang="en-US"/>
        </a:p>
      </dgm:t>
    </dgm:pt>
    <dgm:pt modelId="{F7249024-BDED-4A23-B899-934622FF13F0}" type="parTrans" cxnId="{62456D17-BC7E-46D7-8B90-2C5F6ACB000E}">
      <dgm:prSet/>
      <dgm:spPr/>
      <dgm:t>
        <a:bodyPr/>
        <a:lstStyle/>
        <a:p>
          <a:endParaRPr lang="en-US"/>
        </a:p>
      </dgm:t>
    </dgm:pt>
    <dgm:pt modelId="{6D66F956-3831-496A-90B6-C905C4215E1E}" type="sibTrans" cxnId="{62456D17-BC7E-46D7-8B90-2C5F6ACB000E}">
      <dgm:prSet/>
      <dgm:spPr/>
      <dgm:t>
        <a:bodyPr/>
        <a:lstStyle/>
        <a:p>
          <a:endParaRPr lang="en-US"/>
        </a:p>
      </dgm:t>
    </dgm:pt>
    <dgm:pt modelId="{2FD179DB-05EF-4F0D-AD61-B3A03E9F46FF}">
      <dgm:prSet/>
      <dgm:spPr/>
      <dgm:t>
        <a:bodyPr/>
        <a:lstStyle/>
        <a:p>
          <a:r>
            <a:rPr lang="en-GB" b="1"/>
            <a:t>A</a:t>
          </a:r>
          <a:r>
            <a:rPr lang="en-GB"/>
            <a:t>rmy has fought for years and years and now we come to our peace.</a:t>
          </a:r>
          <a:endParaRPr lang="en-US"/>
        </a:p>
      </dgm:t>
    </dgm:pt>
    <dgm:pt modelId="{089514BB-68B3-4632-9DE9-B8280082983D}" type="parTrans" cxnId="{45712A48-CB1F-44EE-8A7C-B14646757359}">
      <dgm:prSet/>
      <dgm:spPr/>
      <dgm:t>
        <a:bodyPr/>
        <a:lstStyle/>
        <a:p>
          <a:endParaRPr lang="en-US"/>
        </a:p>
      </dgm:t>
    </dgm:pt>
    <dgm:pt modelId="{80C93F55-3338-4798-B1E7-450E60DF66DF}" type="sibTrans" cxnId="{45712A48-CB1F-44EE-8A7C-B14646757359}">
      <dgm:prSet/>
      <dgm:spPr/>
      <dgm:t>
        <a:bodyPr/>
        <a:lstStyle/>
        <a:p>
          <a:endParaRPr lang="en-US"/>
        </a:p>
      </dgm:t>
    </dgm:pt>
    <dgm:pt modelId="{8C65AA83-0B21-4016-981D-C25214A10C1C}">
      <dgm:prSet/>
      <dgm:spPr/>
      <dgm:t>
        <a:bodyPr/>
        <a:lstStyle/>
        <a:p>
          <a:r>
            <a:rPr lang="en-GB" b="1"/>
            <a:t>Y</a:t>
          </a:r>
          <a:r>
            <a:rPr lang="en-GB"/>
            <a:t>elling and cheering, celebrating and eating. Joy for all war is befall, they all stand tall.</a:t>
          </a:r>
          <a:endParaRPr lang="en-US"/>
        </a:p>
      </dgm:t>
    </dgm:pt>
    <dgm:pt modelId="{8D2D8139-8DFC-4003-9460-89C33BB394BD}" type="parTrans" cxnId="{044123D0-1BC5-4D83-826F-25CCF8EFED0E}">
      <dgm:prSet/>
      <dgm:spPr/>
      <dgm:t>
        <a:bodyPr/>
        <a:lstStyle/>
        <a:p>
          <a:endParaRPr lang="en-US"/>
        </a:p>
      </dgm:t>
    </dgm:pt>
    <dgm:pt modelId="{0141228A-5608-4DA8-A522-056BD5A29F3E}" type="sibTrans" cxnId="{044123D0-1BC5-4D83-826F-25CCF8EFED0E}">
      <dgm:prSet/>
      <dgm:spPr/>
      <dgm:t>
        <a:bodyPr/>
        <a:lstStyle/>
        <a:p>
          <a:endParaRPr lang="en-US"/>
        </a:p>
      </dgm:t>
    </dgm:pt>
    <dgm:pt modelId="{56300E49-C1AA-4AC5-BAB9-60068D283888}" type="pres">
      <dgm:prSet presAssocID="{4691F617-745E-41E0-BEB4-3DFE9A5AC2A5}" presName="root" presStyleCnt="0">
        <dgm:presLayoutVars>
          <dgm:dir/>
          <dgm:resizeHandles val="exact"/>
        </dgm:presLayoutVars>
      </dgm:prSet>
      <dgm:spPr/>
    </dgm:pt>
    <dgm:pt modelId="{6DD1261B-B093-47AB-A08C-06362D5F03E2}" type="pres">
      <dgm:prSet presAssocID="{891D0AB7-0627-4CC6-A6A2-9AC912786C9D}" presName="compNode" presStyleCnt="0"/>
      <dgm:spPr/>
    </dgm:pt>
    <dgm:pt modelId="{24780F4A-19EF-4469-9916-F9C47654D648}" type="pres">
      <dgm:prSet presAssocID="{891D0AB7-0627-4CC6-A6A2-9AC912786C9D}" presName="bgRect" presStyleLbl="bgShp" presStyleIdx="0" presStyleCnt="5"/>
      <dgm:spPr/>
    </dgm:pt>
    <dgm:pt modelId="{5371D684-078B-49C8-AFF7-85952533A761}" type="pres">
      <dgm:prSet presAssocID="{891D0AB7-0627-4CC6-A6A2-9AC912786C9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prechaun Hat"/>
        </a:ext>
      </dgm:extLst>
    </dgm:pt>
    <dgm:pt modelId="{3380E0DA-1418-4E7A-B167-0D6E515A543B}" type="pres">
      <dgm:prSet presAssocID="{891D0AB7-0627-4CC6-A6A2-9AC912786C9D}" presName="spaceRect" presStyleCnt="0"/>
      <dgm:spPr/>
    </dgm:pt>
    <dgm:pt modelId="{D5611CCC-589E-442A-BB6B-1FFD6A3F6E89}" type="pres">
      <dgm:prSet presAssocID="{891D0AB7-0627-4CC6-A6A2-9AC912786C9D}" presName="parTx" presStyleLbl="revTx" presStyleIdx="0" presStyleCnt="5">
        <dgm:presLayoutVars>
          <dgm:chMax val="0"/>
          <dgm:chPref val="0"/>
        </dgm:presLayoutVars>
      </dgm:prSet>
      <dgm:spPr/>
    </dgm:pt>
    <dgm:pt modelId="{65B1638C-7037-4264-AD74-5B5DE70B779D}" type="pres">
      <dgm:prSet presAssocID="{7CD81B99-A804-4895-BBE2-BA99CBEAA3AD}" presName="sibTrans" presStyleCnt="0"/>
      <dgm:spPr/>
    </dgm:pt>
    <dgm:pt modelId="{41B29C3F-8EDC-4963-B3E5-31D4EBD105C1}" type="pres">
      <dgm:prSet presAssocID="{9119CA4D-277B-49DC-A178-A52ADA3A96F0}" presName="compNode" presStyleCnt="0"/>
      <dgm:spPr/>
    </dgm:pt>
    <dgm:pt modelId="{3DB7AFA3-4341-4F4F-8F28-BEC232BDA24C}" type="pres">
      <dgm:prSet presAssocID="{9119CA4D-277B-49DC-A178-A52ADA3A96F0}" presName="bgRect" presStyleLbl="bgShp" presStyleIdx="1" presStyleCnt="5"/>
      <dgm:spPr/>
    </dgm:pt>
    <dgm:pt modelId="{CACCFF4A-F7C9-434D-9C08-0896604228DF}" type="pres">
      <dgm:prSet presAssocID="{9119CA4D-277B-49DC-A178-A52ADA3A96F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eworks"/>
        </a:ext>
      </dgm:extLst>
    </dgm:pt>
    <dgm:pt modelId="{B005C49C-5661-4DB9-B634-856B76C43FAA}" type="pres">
      <dgm:prSet presAssocID="{9119CA4D-277B-49DC-A178-A52ADA3A96F0}" presName="spaceRect" presStyleCnt="0"/>
      <dgm:spPr/>
    </dgm:pt>
    <dgm:pt modelId="{5ABA92F2-47D3-412D-995B-E6942859AC59}" type="pres">
      <dgm:prSet presAssocID="{9119CA4D-277B-49DC-A178-A52ADA3A96F0}" presName="parTx" presStyleLbl="revTx" presStyleIdx="1" presStyleCnt="5">
        <dgm:presLayoutVars>
          <dgm:chMax val="0"/>
          <dgm:chPref val="0"/>
        </dgm:presLayoutVars>
      </dgm:prSet>
      <dgm:spPr/>
    </dgm:pt>
    <dgm:pt modelId="{C385B885-215E-4466-9B99-5D89C4123068}" type="pres">
      <dgm:prSet presAssocID="{E409755B-EA3A-4CC5-97FC-C92845C28712}" presName="sibTrans" presStyleCnt="0"/>
      <dgm:spPr/>
    </dgm:pt>
    <dgm:pt modelId="{16282D89-B754-4B09-9A05-51898D9CE097}" type="pres">
      <dgm:prSet presAssocID="{B1675526-4496-4B46-A8D1-797957CA2D20}" presName="compNode" presStyleCnt="0"/>
      <dgm:spPr/>
    </dgm:pt>
    <dgm:pt modelId="{97F9333E-ACAF-49CE-BE80-B756ADE8530B}" type="pres">
      <dgm:prSet presAssocID="{B1675526-4496-4B46-A8D1-797957CA2D20}" presName="bgRect" presStyleLbl="bgShp" presStyleIdx="2" presStyleCnt="5"/>
      <dgm:spPr/>
    </dgm:pt>
    <dgm:pt modelId="{3473C8C4-609C-4E4D-8E22-D53BD5C17764}" type="pres">
      <dgm:prSet presAssocID="{B1675526-4496-4B46-A8D1-797957CA2D20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vestone"/>
        </a:ext>
      </dgm:extLst>
    </dgm:pt>
    <dgm:pt modelId="{501E47DB-B3BE-47F5-B33C-EF25EDFB0C8A}" type="pres">
      <dgm:prSet presAssocID="{B1675526-4496-4B46-A8D1-797957CA2D20}" presName="spaceRect" presStyleCnt="0"/>
      <dgm:spPr/>
    </dgm:pt>
    <dgm:pt modelId="{0CD7FB13-BA74-4C93-9240-B5BD8CFB9DEB}" type="pres">
      <dgm:prSet presAssocID="{B1675526-4496-4B46-A8D1-797957CA2D20}" presName="parTx" presStyleLbl="revTx" presStyleIdx="2" presStyleCnt="5">
        <dgm:presLayoutVars>
          <dgm:chMax val="0"/>
          <dgm:chPref val="0"/>
        </dgm:presLayoutVars>
      </dgm:prSet>
      <dgm:spPr/>
    </dgm:pt>
    <dgm:pt modelId="{232714D2-AB29-43CD-8812-19F3E03634C0}" type="pres">
      <dgm:prSet presAssocID="{6D66F956-3831-496A-90B6-C905C4215E1E}" presName="sibTrans" presStyleCnt="0"/>
      <dgm:spPr/>
    </dgm:pt>
    <dgm:pt modelId="{51B844AB-E8C4-4C5C-BB9C-154E2AE417B2}" type="pres">
      <dgm:prSet presAssocID="{2FD179DB-05EF-4F0D-AD61-B3A03E9F46FF}" presName="compNode" presStyleCnt="0"/>
      <dgm:spPr/>
    </dgm:pt>
    <dgm:pt modelId="{282C31A0-607C-4445-841D-A5F354B4901A}" type="pres">
      <dgm:prSet presAssocID="{2FD179DB-05EF-4F0D-AD61-B3A03E9F46FF}" presName="bgRect" presStyleLbl="bgShp" presStyleIdx="3" presStyleCnt="5"/>
      <dgm:spPr/>
    </dgm:pt>
    <dgm:pt modelId="{5254CE9A-C53D-49FC-9A43-FC67BC0AD303}" type="pres">
      <dgm:prSet presAssocID="{2FD179DB-05EF-4F0D-AD61-B3A03E9F46F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A468B3B2-AF2A-4720-8B3D-D807624CFC1D}" type="pres">
      <dgm:prSet presAssocID="{2FD179DB-05EF-4F0D-AD61-B3A03E9F46FF}" presName="spaceRect" presStyleCnt="0"/>
      <dgm:spPr/>
    </dgm:pt>
    <dgm:pt modelId="{E2EC9853-8B23-43B6-8C55-E5422FF4E7EE}" type="pres">
      <dgm:prSet presAssocID="{2FD179DB-05EF-4F0D-AD61-B3A03E9F46FF}" presName="parTx" presStyleLbl="revTx" presStyleIdx="3" presStyleCnt="5">
        <dgm:presLayoutVars>
          <dgm:chMax val="0"/>
          <dgm:chPref val="0"/>
        </dgm:presLayoutVars>
      </dgm:prSet>
      <dgm:spPr/>
    </dgm:pt>
    <dgm:pt modelId="{176E7B7A-8CF5-43F1-845B-953CA22D5139}" type="pres">
      <dgm:prSet presAssocID="{80C93F55-3338-4798-B1E7-450E60DF66DF}" presName="sibTrans" presStyleCnt="0"/>
      <dgm:spPr/>
    </dgm:pt>
    <dgm:pt modelId="{B0260BC2-C330-4F59-B517-E05A2BA32953}" type="pres">
      <dgm:prSet presAssocID="{8C65AA83-0B21-4016-981D-C25214A10C1C}" presName="compNode" presStyleCnt="0"/>
      <dgm:spPr/>
    </dgm:pt>
    <dgm:pt modelId="{16353B10-ED6A-4057-89B3-095E50EE451A}" type="pres">
      <dgm:prSet presAssocID="{8C65AA83-0B21-4016-981D-C25214A10C1C}" presName="bgRect" presStyleLbl="bgShp" presStyleIdx="4" presStyleCnt="5"/>
      <dgm:spPr/>
    </dgm:pt>
    <dgm:pt modelId="{FA5D46E6-2901-4754-9883-ABE52C178E68}" type="pres">
      <dgm:prSet presAssocID="{8C65AA83-0B21-4016-981D-C25214A10C1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6AEF8173-6F92-4B26-886B-3DC66B25BA48}" type="pres">
      <dgm:prSet presAssocID="{8C65AA83-0B21-4016-981D-C25214A10C1C}" presName="spaceRect" presStyleCnt="0"/>
      <dgm:spPr/>
    </dgm:pt>
    <dgm:pt modelId="{A7549984-2D18-496A-BD97-D6E5EB7BE664}" type="pres">
      <dgm:prSet presAssocID="{8C65AA83-0B21-4016-981D-C25214A10C1C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62456D17-BC7E-46D7-8B90-2C5F6ACB000E}" srcId="{4691F617-745E-41E0-BEB4-3DFE9A5AC2A5}" destId="{B1675526-4496-4B46-A8D1-797957CA2D20}" srcOrd="2" destOrd="0" parTransId="{F7249024-BDED-4A23-B899-934622FF13F0}" sibTransId="{6D66F956-3831-496A-90B6-C905C4215E1E}"/>
    <dgm:cxn modelId="{15E04B40-30E1-4701-AD39-EE93F5D63A22}" type="presOf" srcId="{9119CA4D-277B-49DC-A178-A52ADA3A96F0}" destId="{5ABA92F2-47D3-412D-995B-E6942859AC59}" srcOrd="0" destOrd="0" presId="urn:microsoft.com/office/officeart/2018/2/layout/IconVerticalSolidList"/>
    <dgm:cxn modelId="{45712A48-CB1F-44EE-8A7C-B14646757359}" srcId="{4691F617-745E-41E0-BEB4-3DFE9A5AC2A5}" destId="{2FD179DB-05EF-4F0D-AD61-B3A03E9F46FF}" srcOrd="3" destOrd="0" parTransId="{089514BB-68B3-4632-9DE9-B8280082983D}" sibTransId="{80C93F55-3338-4798-B1E7-450E60DF66DF}"/>
    <dgm:cxn modelId="{3B541E6D-5FE8-41E6-898A-1664119DEAFD}" type="presOf" srcId="{4691F617-745E-41E0-BEB4-3DFE9A5AC2A5}" destId="{56300E49-C1AA-4AC5-BAB9-60068D283888}" srcOrd="0" destOrd="0" presId="urn:microsoft.com/office/officeart/2018/2/layout/IconVerticalSolidList"/>
    <dgm:cxn modelId="{102A5A5A-F1D7-41D6-8780-B5891296335D}" srcId="{4691F617-745E-41E0-BEB4-3DFE9A5AC2A5}" destId="{9119CA4D-277B-49DC-A178-A52ADA3A96F0}" srcOrd="1" destOrd="0" parTransId="{3F6CB5E1-61E2-454B-9DB8-19A69546AA58}" sibTransId="{E409755B-EA3A-4CC5-97FC-C92845C28712}"/>
    <dgm:cxn modelId="{8BE30EB7-ED7D-4C3C-961B-950A2696F097}" type="presOf" srcId="{2FD179DB-05EF-4F0D-AD61-B3A03E9F46FF}" destId="{E2EC9853-8B23-43B6-8C55-E5422FF4E7EE}" srcOrd="0" destOrd="0" presId="urn:microsoft.com/office/officeart/2018/2/layout/IconVerticalSolidList"/>
    <dgm:cxn modelId="{044123D0-1BC5-4D83-826F-25CCF8EFED0E}" srcId="{4691F617-745E-41E0-BEB4-3DFE9A5AC2A5}" destId="{8C65AA83-0B21-4016-981D-C25214A10C1C}" srcOrd="4" destOrd="0" parTransId="{8D2D8139-8DFC-4003-9460-89C33BB394BD}" sibTransId="{0141228A-5608-4DA8-A522-056BD5A29F3E}"/>
    <dgm:cxn modelId="{6AED50D0-F5D2-44B3-8CBB-15C822784F53}" type="presOf" srcId="{891D0AB7-0627-4CC6-A6A2-9AC912786C9D}" destId="{D5611CCC-589E-442A-BB6B-1FFD6A3F6E89}" srcOrd="0" destOrd="0" presId="urn:microsoft.com/office/officeart/2018/2/layout/IconVerticalSolidList"/>
    <dgm:cxn modelId="{627E2FD5-88D8-4FBD-9F78-38C0843E0561}" type="presOf" srcId="{B1675526-4496-4B46-A8D1-797957CA2D20}" destId="{0CD7FB13-BA74-4C93-9240-B5BD8CFB9DEB}" srcOrd="0" destOrd="0" presId="urn:microsoft.com/office/officeart/2018/2/layout/IconVerticalSolidList"/>
    <dgm:cxn modelId="{4F0D3BDC-37BD-4464-B71B-DFF978A6D72F}" type="presOf" srcId="{8C65AA83-0B21-4016-981D-C25214A10C1C}" destId="{A7549984-2D18-496A-BD97-D6E5EB7BE664}" srcOrd="0" destOrd="0" presId="urn:microsoft.com/office/officeart/2018/2/layout/IconVerticalSolidList"/>
    <dgm:cxn modelId="{F5BC16F2-4218-4AD6-9DA0-984717E208C4}" srcId="{4691F617-745E-41E0-BEB4-3DFE9A5AC2A5}" destId="{891D0AB7-0627-4CC6-A6A2-9AC912786C9D}" srcOrd="0" destOrd="0" parTransId="{84378B83-F8C1-4220-AB11-434C7842CFF9}" sibTransId="{7CD81B99-A804-4895-BBE2-BA99CBEAA3AD}"/>
    <dgm:cxn modelId="{6FA378E0-E1EC-419D-B4AE-B643C905DA18}" type="presParOf" srcId="{56300E49-C1AA-4AC5-BAB9-60068D283888}" destId="{6DD1261B-B093-47AB-A08C-06362D5F03E2}" srcOrd="0" destOrd="0" presId="urn:microsoft.com/office/officeart/2018/2/layout/IconVerticalSolidList"/>
    <dgm:cxn modelId="{C5FA3E21-2D1E-436E-A368-580F2761BEE9}" type="presParOf" srcId="{6DD1261B-B093-47AB-A08C-06362D5F03E2}" destId="{24780F4A-19EF-4469-9916-F9C47654D648}" srcOrd="0" destOrd="0" presId="urn:microsoft.com/office/officeart/2018/2/layout/IconVerticalSolidList"/>
    <dgm:cxn modelId="{3DADE33B-88C3-4986-8963-A9034FE5D325}" type="presParOf" srcId="{6DD1261B-B093-47AB-A08C-06362D5F03E2}" destId="{5371D684-078B-49C8-AFF7-85952533A761}" srcOrd="1" destOrd="0" presId="urn:microsoft.com/office/officeart/2018/2/layout/IconVerticalSolidList"/>
    <dgm:cxn modelId="{A32F7F3B-018C-4CF5-A4BE-993A55898D4C}" type="presParOf" srcId="{6DD1261B-B093-47AB-A08C-06362D5F03E2}" destId="{3380E0DA-1418-4E7A-B167-0D6E515A543B}" srcOrd="2" destOrd="0" presId="urn:microsoft.com/office/officeart/2018/2/layout/IconVerticalSolidList"/>
    <dgm:cxn modelId="{C6F8739D-F81E-4938-834A-630CD194EF23}" type="presParOf" srcId="{6DD1261B-B093-47AB-A08C-06362D5F03E2}" destId="{D5611CCC-589E-442A-BB6B-1FFD6A3F6E89}" srcOrd="3" destOrd="0" presId="urn:microsoft.com/office/officeart/2018/2/layout/IconVerticalSolidList"/>
    <dgm:cxn modelId="{32652067-BDB5-4B2D-A420-195D3FC7F2E4}" type="presParOf" srcId="{56300E49-C1AA-4AC5-BAB9-60068D283888}" destId="{65B1638C-7037-4264-AD74-5B5DE70B779D}" srcOrd="1" destOrd="0" presId="urn:microsoft.com/office/officeart/2018/2/layout/IconVerticalSolidList"/>
    <dgm:cxn modelId="{1636595A-88FD-42CB-A61A-DD108A88DDEF}" type="presParOf" srcId="{56300E49-C1AA-4AC5-BAB9-60068D283888}" destId="{41B29C3F-8EDC-4963-B3E5-31D4EBD105C1}" srcOrd="2" destOrd="0" presId="urn:microsoft.com/office/officeart/2018/2/layout/IconVerticalSolidList"/>
    <dgm:cxn modelId="{CEAC2A7D-F273-4AA8-A518-CE7639949344}" type="presParOf" srcId="{41B29C3F-8EDC-4963-B3E5-31D4EBD105C1}" destId="{3DB7AFA3-4341-4F4F-8F28-BEC232BDA24C}" srcOrd="0" destOrd="0" presId="urn:microsoft.com/office/officeart/2018/2/layout/IconVerticalSolidList"/>
    <dgm:cxn modelId="{4DDCF9FF-B043-4132-939C-75B1016D5AB0}" type="presParOf" srcId="{41B29C3F-8EDC-4963-B3E5-31D4EBD105C1}" destId="{CACCFF4A-F7C9-434D-9C08-0896604228DF}" srcOrd="1" destOrd="0" presId="urn:microsoft.com/office/officeart/2018/2/layout/IconVerticalSolidList"/>
    <dgm:cxn modelId="{A0F352D9-EA0D-4C35-AA18-E38E4C4BFF5A}" type="presParOf" srcId="{41B29C3F-8EDC-4963-B3E5-31D4EBD105C1}" destId="{B005C49C-5661-4DB9-B634-856B76C43FAA}" srcOrd="2" destOrd="0" presId="urn:microsoft.com/office/officeart/2018/2/layout/IconVerticalSolidList"/>
    <dgm:cxn modelId="{FB1CE3C9-6943-4A6A-BC24-EFB373068E9B}" type="presParOf" srcId="{41B29C3F-8EDC-4963-B3E5-31D4EBD105C1}" destId="{5ABA92F2-47D3-412D-995B-E6942859AC59}" srcOrd="3" destOrd="0" presId="urn:microsoft.com/office/officeart/2018/2/layout/IconVerticalSolidList"/>
    <dgm:cxn modelId="{B5020C75-0378-4408-B3D1-BBD960C2F8C7}" type="presParOf" srcId="{56300E49-C1AA-4AC5-BAB9-60068D283888}" destId="{C385B885-215E-4466-9B99-5D89C4123068}" srcOrd="3" destOrd="0" presId="urn:microsoft.com/office/officeart/2018/2/layout/IconVerticalSolidList"/>
    <dgm:cxn modelId="{84CD4278-544E-41DD-974F-81F816BA0FDE}" type="presParOf" srcId="{56300E49-C1AA-4AC5-BAB9-60068D283888}" destId="{16282D89-B754-4B09-9A05-51898D9CE097}" srcOrd="4" destOrd="0" presId="urn:microsoft.com/office/officeart/2018/2/layout/IconVerticalSolidList"/>
    <dgm:cxn modelId="{3F457065-295A-4A44-AE16-2EBC6C339495}" type="presParOf" srcId="{16282D89-B754-4B09-9A05-51898D9CE097}" destId="{97F9333E-ACAF-49CE-BE80-B756ADE8530B}" srcOrd="0" destOrd="0" presId="urn:microsoft.com/office/officeart/2018/2/layout/IconVerticalSolidList"/>
    <dgm:cxn modelId="{5F067CD8-1C6D-4209-A716-1C4B716BC00B}" type="presParOf" srcId="{16282D89-B754-4B09-9A05-51898D9CE097}" destId="{3473C8C4-609C-4E4D-8E22-D53BD5C17764}" srcOrd="1" destOrd="0" presId="urn:microsoft.com/office/officeart/2018/2/layout/IconVerticalSolidList"/>
    <dgm:cxn modelId="{21564C7D-4937-4A19-851A-FE3A9EF5B07F}" type="presParOf" srcId="{16282D89-B754-4B09-9A05-51898D9CE097}" destId="{501E47DB-B3BE-47F5-B33C-EF25EDFB0C8A}" srcOrd="2" destOrd="0" presId="urn:microsoft.com/office/officeart/2018/2/layout/IconVerticalSolidList"/>
    <dgm:cxn modelId="{AE0A61C9-46D3-4C7D-A73F-BBBCC9BA9786}" type="presParOf" srcId="{16282D89-B754-4B09-9A05-51898D9CE097}" destId="{0CD7FB13-BA74-4C93-9240-B5BD8CFB9DEB}" srcOrd="3" destOrd="0" presId="urn:microsoft.com/office/officeart/2018/2/layout/IconVerticalSolidList"/>
    <dgm:cxn modelId="{B8B5E560-512C-4209-9DEC-9C052B2F0594}" type="presParOf" srcId="{56300E49-C1AA-4AC5-BAB9-60068D283888}" destId="{232714D2-AB29-43CD-8812-19F3E03634C0}" srcOrd="5" destOrd="0" presId="urn:microsoft.com/office/officeart/2018/2/layout/IconVerticalSolidList"/>
    <dgm:cxn modelId="{54CEEEB8-8F67-42E5-BD15-77BEBC04D29E}" type="presParOf" srcId="{56300E49-C1AA-4AC5-BAB9-60068D283888}" destId="{51B844AB-E8C4-4C5C-BB9C-154E2AE417B2}" srcOrd="6" destOrd="0" presId="urn:microsoft.com/office/officeart/2018/2/layout/IconVerticalSolidList"/>
    <dgm:cxn modelId="{EFF66AB4-ED85-433D-B6A0-8519694CA2B4}" type="presParOf" srcId="{51B844AB-E8C4-4C5C-BB9C-154E2AE417B2}" destId="{282C31A0-607C-4445-841D-A5F354B4901A}" srcOrd="0" destOrd="0" presId="urn:microsoft.com/office/officeart/2018/2/layout/IconVerticalSolidList"/>
    <dgm:cxn modelId="{8BD0EF1A-FE55-4F05-BBF0-C052640C4416}" type="presParOf" srcId="{51B844AB-E8C4-4C5C-BB9C-154E2AE417B2}" destId="{5254CE9A-C53D-49FC-9A43-FC67BC0AD303}" srcOrd="1" destOrd="0" presId="urn:microsoft.com/office/officeart/2018/2/layout/IconVerticalSolidList"/>
    <dgm:cxn modelId="{7494FF3C-659F-47E7-9099-298AB6F10F73}" type="presParOf" srcId="{51B844AB-E8C4-4C5C-BB9C-154E2AE417B2}" destId="{A468B3B2-AF2A-4720-8B3D-D807624CFC1D}" srcOrd="2" destOrd="0" presId="urn:microsoft.com/office/officeart/2018/2/layout/IconVerticalSolidList"/>
    <dgm:cxn modelId="{9241D0D7-D6DF-40C6-B038-D7B8C0CBDC28}" type="presParOf" srcId="{51B844AB-E8C4-4C5C-BB9C-154E2AE417B2}" destId="{E2EC9853-8B23-43B6-8C55-E5422FF4E7EE}" srcOrd="3" destOrd="0" presId="urn:microsoft.com/office/officeart/2018/2/layout/IconVerticalSolidList"/>
    <dgm:cxn modelId="{387B50CF-9334-42BA-82FD-F220E10A2CEE}" type="presParOf" srcId="{56300E49-C1AA-4AC5-BAB9-60068D283888}" destId="{176E7B7A-8CF5-43F1-845B-953CA22D5139}" srcOrd="7" destOrd="0" presId="urn:microsoft.com/office/officeart/2018/2/layout/IconVerticalSolidList"/>
    <dgm:cxn modelId="{AC4A031E-6A37-4C6F-9D71-80831B488696}" type="presParOf" srcId="{56300E49-C1AA-4AC5-BAB9-60068D283888}" destId="{B0260BC2-C330-4F59-B517-E05A2BA32953}" srcOrd="8" destOrd="0" presId="urn:microsoft.com/office/officeart/2018/2/layout/IconVerticalSolidList"/>
    <dgm:cxn modelId="{00CEA7C7-7CD8-4972-9F57-22F76F23F814}" type="presParOf" srcId="{B0260BC2-C330-4F59-B517-E05A2BA32953}" destId="{16353B10-ED6A-4057-89B3-095E50EE451A}" srcOrd="0" destOrd="0" presId="urn:microsoft.com/office/officeart/2018/2/layout/IconVerticalSolidList"/>
    <dgm:cxn modelId="{04A1442C-97D9-4468-92CC-302C55BC5724}" type="presParOf" srcId="{B0260BC2-C330-4F59-B517-E05A2BA32953}" destId="{FA5D46E6-2901-4754-9883-ABE52C178E68}" srcOrd="1" destOrd="0" presId="urn:microsoft.com/office/officeart/2018/2/layout/IconVerticalSolidList"/>
    <dgm:cxn modelId="{19F9381A-A909-41DE-A244-E5632DB63D22}" type="presParOf" srcId="{B0260BC2-C330-4F59-B517-E05A2BA32953}" destId="{6AEF8173-6F92-4B26-886B-3DC66B25BA48}" srcOrd="2" destOrd="0" presId="urn:microsoft.com/office/officeart/2018/2/layout/IconVerticalSolidList"/>
    <dgm:cxn modelId="{F1149DD3-BC0C-454D-A1B9-E293EB0C7944}" type="presParOf" srcId="{B0260BC2-C330-4F59-B517-E05A2BA32953}" destId="{A7549984-2D18-496A-BD97-D6E5EB7BE66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780F4A-19EF-4469-9916-F9C47654D648}">
      <dsp:nvSpPr>
        <dsp:cNvPr id="0" name=""/>
        <dsp:cNvSpPr/>
      </dsp:nvSpPr>
      <dsp:spPr>
        <a:xfrm>
          <a:off x="0" y="4597"/>
          <a:ext cx="6513603" cy="97937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71D684-078B-49C8-AFF7-85952533A761}">
      <dsp:nvSpPr>
        <dsp:cNvPr id="0" name=""/>
        <dsp:cNvSpPr/>
      </dsp:nvSpPr>
      <dsp:spPr>
        <a:xfrm>
          <a:off x="296259" y="224956"/>
          <a:ext cx="538654" cy="53865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611CCC-589E-442A-BB6B-1FFD6A3F6E89}">
      <dsp:nvSpPr>
        <dsp:cNvPr id="0" name=""/>
        <dsp:cNvSpPr/>
      </dsp:nvSpPr>
      <dsp:spPr>
        <a:xfrm>
          <a:off x="1131174" y="4597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V</a:t>
          </a:r>
          <a:r>
            <a:rPr lang="en-GB" sz="1900" kern="1200"/>
            <a:t>ictory for Europe!</a:t>
          </a:r>
          <a:endParaRPr lang="en-US" sz="1900" kern="1200"/>
        </a:p>
      </dsp:txBody>
      <dsp:txXfrm>
        <a:off x="1131174" y="4597"/>
        <a:ext cx="5382429" cy="979371"/>
      </dsp:txXfrm>
    </dsp:sp>
    <dsp:sp modelId="{3DB7AFA3-4341-4F4F-8F28-BEC232BDA24C}">
      <dsp:nvSpPr>
        <dsp:cNvPr id="0" name=""/>
        <dsp:cNvSpPr/>
      </dsp:nvSpPr>
      <dsp:spPr>
        <a:xfrm>
          <a:off x="0" y="1228812"/>
          <a:ext cx="6513603" cy="9793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CCFF4A-F7C9-434D-9C08-0896604228DF}">
      <dsp:nvSpPr>
        <dsp:cNvPr id="0" name=""/>
        <dsp:cNvSpPr/>
      </dsp:nvSpPr>
      <dsp:spPr>
        <a:xfrm>
          <a:off x="296259" y="1449171"/>
          <a:ext cx="538654" cy="53865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BA92F2-47D3-412D-995B-E6942859AC59}">
      <dsp:nvSpPr>
        <dsp:cNvPr id="0" name=""/>
        <dsp:cNvSpPr/>
      </dsp:nvSpPr>
      <dsp:spPr>
        <a:xfrm>
          <a:off x="1131174" y="1228812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E</a:t>
          </a:r>
          <a:r>
            <a:rPr lang="en-GB" sz="1900" kern="1200"/>
            <a:t>nd of the war!</a:t>
          </a:r>
          <a:endParaRPr lang="en-US" sz="1900" kern="1200"/>
        </a:p>
      </dsp:txBody>
      <dsp:txXfrm>
        <a:off x="1131174" y="1228812"/>
        <a:ext cx="5382429" cy="979371"/>
      </dsp:txXfrm>
    </dsp:sp>
    <dsp:sp modelId="{97F9333E-ACAF-49CE-BE80-B756ADE8530B}">
      <dsp:nvSpPr>
        <dsp:cNvPr id="0" name=""/>
        <dsp:cNvSpPr/>
      </dsp:nvSpPr>
      <dsp:spPr>
        <a:xfrm>
          <a:off x="0" y="2453027"/>
          <a:ext cx="6513603" cy="97937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73C8C4-609C-4E4D-8E22-D53BD5C17764}">
      <dsp:nvSpPr>
        <dsp:cNvPr id="0" name=""/>
        <dsp:cNvSpPr/>
      </dsp:nvSpPr>
      <dsp:spPr>
        <a:xfrm>
          <a:off x="296259" y="2673385"/>
          <a:ext cx="538654" cy="53865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D7FB13-BA74-4C93-9240-B5BD8CFB9DEB}">
      <dsp:nvSpPr>
        <dsp:cNvPr id="0" name=""/>
        <dsp:cNvSpPr/>
      </dsp:nvSpPr>
      <dsp:spPr>
        <a:xfrm>
          <a:off x="1131174" y="2453027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D</a:t>
          </a:r>
          <a:r>
            <a:rPr lang="en-GB" sz="1900" kern="1200"/>
            <a:t>eath is over!</a:t>
          </a:r>
          <a:endParaRPr lang="en-US" sz="1900" kern="1200"/>
        </a:p>
      </dsp:txBody>
      <dsp:txXfrm>
        <a:off x="1131174" y="2453027"/>
        <a:ext cx="5382429" cy="979371"/>
      </dsp:txXfrm>
    </dsp:sp>
    <dsp:sp modelId="{282C31A0-607C-4445-841D-A5F354B4901A}">
      <dsp:nvSpPr>
        <dsp:cNvPr id="0" name=""/>
        <dsp:cNvSpPr/>
      </dsp:nvSpPr>
      <dsp:spPr>
        <a:xfrm>
          <a:off x="0" y="3677241"/>
          <a:ext cx="6513603" cy="97937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54CE9A-C53D-49FC-9A43-FC67BC0AD303}">
      <dsp:nvSpPr>
        <dsp:cNvPr id="0" name=""/>
        <dsp:cNvSpPr/>
      </dsp:nvSpPr>
      <dsp:spPr>
        <a:xfrm>
          <a:off x="296259" y="3897600"/>
          <a:ext cx="538654" cy="53865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EC9853-8B23-43B6-8C55-E5422FF4E7EE}">
      <dsp:nvSpPr>
        <dsp:cNvPr id="0" name=""/>
        <dsp:cNvSpPr/>
      </dsp:nvSpPr>
      <dsp:spPr>
        <a:xfrm>
          <a:off x="1131174" y="3677241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A</a:t>
          </a:r>
          <a:r>
            <a:rPr lang="en-GB" sz="1900" kern="1200"/>
            <a:t>rmy has fought for years and years and now we come to our peace.</a:t>
          </a:r>
          <a:endParaRPr lang="en-US" sz="1900" kern="1200"/>
        </a:p>
      </dsp:txBody>
      <dsp:txXfrm>
        <a:off x="1131174" y="3677241"/>
        <a:ext cx="5382429" cy="979371"/>
      </dsp:txXfrm>
    </dsp:sp>
    <dsp:sp modelId="{16353B10-ED6A-4057-89B3-095E50EE451A}">
      <dsp:nvSpPr>
        <dsp:cNvPr id="0" name=""/>
        <dsp:cNvSpPr/>
      </dsp:nvSpPr>
      <dsp:spPr>
        <a:xfrm>
          <a:off x="0" y="4901456"/>
          <a:ext cx="6513603" cy="97937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5D46E6-2901-4754-9883-ABE52C178E68}">
      <dsp:nvSpPr>
        <dsp:cNvPr id="0" name=""/>
        <dsp:cNvSpPr/>
      </dsp:nvSpPr>
      <dsp:spPr>
        <a:xfrm>
          <a:off x="296259" y="5121814"/>
          <a:ext cx="538654" cy="53865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549984-2D18-496A-BD97-D6E5EB7BE664}">
      <dsp:nvSpPr>
        <dsp:cNvPr id="0" name=""/>
        <dsp:cNvSpPr/>
      </dsp:nvSpPr>
      <dsp:spPr>
        <a:xfrm>
          <a:off x="1131174" y="4901456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Y</a:t>
          </a:r>
          <a:r>
            <a:rPr lang="en-GB" sz="1900" kern="1200"/>
            <a:t>elling and cheering, celebrating and eating. Joy for all war is befall, they all stand tall.</a:t>
          </a:r>
          <a:endParaRPr lang="en-US" sz="1900" kern="1200"/>
        </a:p>
      </dsp:txBody>
      <dsp:txXfrm>
        <a:off x="1131174" y="4901456"/>
        <a:ext cx="5382429" cy="9793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83431" y="1067351"/>
            <a:ext cx="6105194" cy="2031055"/>
          </a:xfrm>
        </p:spPr>
        <p:txBody>
          <a:bodyPr>
            <a:normAutofit/>
          </a:bodyPr>
          <a:lstStyle/>
          <a:p>
            <a:r>
              <a:rPr lang="en-GB" sz="5600" b="1" u="sng">
                <a:solidFill>
                  <a:srgbClr val="FFFFFF"/>
                </a:solidFill>
                <a:cs typeface="Calibri Light"/>
              </a:rPr>
              <a:t>History- VE Day Challenge keys work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5368" y="3360344"/>
            <a:ext cx="6105194" cy="13964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b="1" u="sng">
                <a:solidFill>
                  <a:srgbClr val="FFFFFF"/>
                </a:solidFill>
                <a:cs typeface="Calibri"/>
              </a:rPr>
              <a:t>By Oliver Pablo </a:t>
            </a:r>
            <a:r>
              <a:rPr lang="en-GB" sz="3200" b="1" u="sng" err="1">
                <a:solidFill>
                  <a:srgbClr val="FFFFFF"/>
                </a:solidFill>
                <a:cs typeface="Calibri"/>
              </a:rPr>
              <a:t>Sobocinski</a:t>
            </a:r>
            <a:endParaRPr lang="en-GB" sz="3200" b="1">
              <a:solidFill>
                <a:srgbClr val="FFFFFF"/>
              </a:solidFill>
              <a:cs typeface="Calibri"/>
            </a:endParaRPr>
          </a:p>
          <a:p>
            <a:r>
              <a:rPr lang="en-GB" sz="3200" b="1" u="sng">
                <a:solidFill>
                  <a:srgbClr val="FFFFFF"/>
                </a:solidFill>
                <a:cs typeface="Calibri"/>
              </a:rPr>
              <a:t>7 Waugh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FF40EED-B683-4596-A1BE-33B2FF3CF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cs typeface="Calibri Light"/>
              </a:rPr>
              <a:t>What is VE Day and How did it happen?</a:t>
            </a:r>
            <a:endParaRPr lang="en-US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7243C8-0641-43CE-993C-9F70C7F29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  <a:ea typeface="+mn-lt"/>
                <a:cs typeface="+mn-lt"/>
              </a:rPr>
              <a:t>Victory in Europe Day is the day celebrating the formal acceptance by the Allies of World War II of Nazi Germany’s unconditional surrender of its armed forces on Tuesday, 8 May 1945, marking the end of World War II in Europe.</a:t>
            </a:r>
            <a:endParaRPr lang="en-US" sz="240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400">
                <a:solidFill>
                  <a:srgbClr val="000000"/>
                </a:solidFill>
              </a:rPr>
              <a:t>VE Day happened by people ccelebrating on the streets and partying in both Europe and North America</a:t>
            </a:r>
            <a:br>
              <a:rPr lang="en-US" sz="2400">
                <a:solidFill>
                  <a:srgbClr val="000000"/>
                </a:solidFill>
              </a:rPr>
            </a:br>
            <a:endParaRPr lang="en-US" sz="2400">
              <a:solidFill>
                <a:srgbClr val="000000"/>
              </a:solidFill>
              <a:cs typeface="Calibri" panose="020F0502020204030204"/>
            </a:endParaRPr>
          </a:p>
          <a:p>
            <a:endParaRPr lang="en-GB" sz="2400">
              <a:solidFill>
                <a:srgbClr val="00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81113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8424F3-6EC5-4DA2-A955-611C35642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cs typeface="Calibri Light"/>
              </a:rPr>
              <a:t>VE Day Poem</a:t>
            </a:r>
            <a:endParaRPr lang="en-GB">
              <a:solidFill>
                <a:srgbClr val="FFFFFF"/>
              </a:solidFill>
              <a:cs typeface="Calibri Light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8095E831-CB17-45B5-BED4-F5F3B5E2CD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2416760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95215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73A31-0066-4E07-9BA0-2A6ECA90F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400" y="126289"/>
            <a:ext cx="10515600" cy="1007116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>
                <a:cs typeface="Calibri Light"/>
              </a:rPr>
              <a:t>Second World War: History Enquiry</a:t>
            </a:r>
            <a:endParaRPr lang="en-US" sz="4000">
              <a:cs typeface="Calibri Light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261369-1B20-47A0-8BB0-C53A447DFC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9400" y="1135253"/>
            <a:ext cx="5169160" cy="57370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GB">
                <a:cs typeface="Calibri" panose="020F0502020204030204"/>
              </a:rPr>
              <a:t>Modern Britain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D6601-F0B5-4AE7-B574-EE399014A0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8297" y="1933765"/>
            <a:ext cx="4977715" cy="297623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>
                <a:cs typeface="Calibri"/>
              </a:rPr>
              <a:t>During the war, many mothers when to work.</a:t>
            </a:r>
          </a:p>
          <a:p>
            <a:r>
              <a:rPr lang="en-GB" sz="2000">
                <a:cs typeface="Calibri"/>
              </a:rPr>
              <a:t>Lessons were often distributed, and many children did not achieve the expected standards in literacy and numeracy</a:t>
            </a:r>
          </a:p>
          <a:p>
            <a:r>
              <a:rPr lang="en-GB" sz="2000">
                <a:cs typeface="Calibri"/>
              </a:rPr>
              <a:t>Everyone was involved in saving and recycling materials.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372EA2F-B383-4F7E-BBF7-EC66FC15A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1812" y="958557"/>
            <a:ext cx="5183188" cy="57370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GB">
                <a:cs typeface="Calibri" panose="020F0502020204030204"/>
              </a:rPr>
              <a:t>Wartime Britain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6B7145B-B3E9-4B7C-B997-400D50BE28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71366" y="1720330"/>
            <a:ext cx="6764051" cy="487876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>
                <a:cs typeface="Calibri"/>
              </a:rPr>
              <a:t>Foods, including sweets, were rationed to ensure everyone got a fair and equal share.</a:t>
            </a:r>
          </a:p>
          <a:p>
            <a:r>
              <a:rPr lang="en-GB" sz="2000">
                <a:cs typeface="Calibri"/>
              </a:rPr>
              <a:t>People looked after their clothes. They mended them when necessary, used clothes exchanges and made their own new clothes.</a:t>
            </a:r>
          </a:p>
          <a:p>
            <a:r>
              <a:rPr lang="en-GB" sz="2000">
                <a:cs typeface="Calibri"/>
              </a:rPr>
              <a:t>There was no TV, so people listened to the radio, read comics and went to the cinema.</a:t>
            </a:r>
          </a:p>
          <a:p>
            <a:r>
              <a:rPr lang="en-GB" sz="2000">
                <a:cs typeface="Calibri"/>
              </a:rPr>
              <a:t>Not many games were available. Board games and card games were popular. Children made their own toys and invented games.</a:t>
            </a:r>
          </a:p>
          <a:p>
            <a:r>
              <a:rPr lang="en-GB" sz="2000">
                <a:cs typeface="Calibri"/>
              </a:rPr>
              <a:t>Many families were separated. Fathers were away fighting. Children were evacuated from towns are cities and went to live with hosts in the countryside.</a:t>
            </a:r>
          </a:p>
          <a:p>
            <a:r>
              <a:rPr lang="en-GB" sz="2000">
                <a:cs typeface="Calibri"/>
              </a:rPr>
              <a:t>Older children went to work and younger children were expected to help out by salvaging materials and growing out vegetables.</a:t>
            </a:r>
          </a:p>
        </p:txBody>
      </p:sp>
      <p:pic>
        <p:nvPicPr>
          <p:cNvPr id="4" name="Picture 7" descr="A sign on the side of a building&#10;&#10;Description generated with high confidence">
            <a:extLst>
              <a:ext uri="{FF2B5EF4-FFF2-40B4-BE49-F238E27FC236}">
                <a16:creationId xmlns:a16="http://schemas.microsoft.com/office/drawing/2014/main" id="{08C0D73B-9A16-43F7-BE78-E70FE1E943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6873" y="3895311"/>
            <a:ext cx="1685925" cy="2705100"/>
          </a:xfrm>
          <a:prstGeom prst="rect">
            <a:avLst/>
          </a:prstGeom>
        </p:spPr>
      </p:pic>
      <p:pic>
        <p:nvPicPr>
          <p:cNvPr id="8" name="Picture 8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2696268B-75DF-4D38-9FC3-E96D8D2E23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168" y="437011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175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7C9F2BB-9899-4405-A010-AB370C94C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  <a:cs typeface="Calibri Light"/>
              </a:rPr>
              <a:t>What do you know about D day?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91900-4C26-4D1B-A212-CCEF826E6D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3674" y="166866"/>
            <a:ext cx="6525284" cy="6513334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514350" indent="-514350">
              <a:buAutoNum type="arabicPeriod"/>
            </a:pPr>
            <a:r>
              <a:rPr lang="en-GB" sz="2200">
                <a:solidFill>
                  <a:srgbClr val="000000"/>
                </a:solidFill>
                <a:ea typeface="+mn-lt"/>
                <a:cs typeface="+mn-lt"/>
              </a:rPr>
              <a:t>D-day - 6 June 1944 - was the largest amphibious invasion in the history of warfare.</a:t>
            </a:r>
          </a:p>
          <a:p>
            <a:pPr marL="514350" indent="-514350">
              <a:buAutoNum type="arabicPeriod"/>
            </a:pPr>
            <a:r>
              <a:rPr lang="en-GB" sz="2200">
                <a:solidFill>
                  <a:srgbClr val="000000"/>
                </a:solidFill>
              </a:rPr>
              <a:t>D-DAY WAS THE START OF OPERATION overlord</a:t>
            </a:r>
            <a:endParaRPr lang="en-GB" sz="2200" cap="all">
              <a:solidFill>
                <a:srgbClr val="000000"/>
              </a:solidFill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200">
                <a:solidFill>
                  <a:srgbClr val="000000"/>
                </a:solidFill>
              </a:rPr>
              <a:t>Overlord' opened the long-awaited second front against Germany</a:t>
            </a:r>
            <a:endParaRPr lang="en-GB" sz="2200" cap="all">
              <a:solidFill>
                <a:srgbClr val="000000"/>
              </a:solidFill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200">
                <a:solidFill>
                  <a:srgbClr val="000000"/>
                </a:solidFill>
              </a:rPr>
              <a:t>D-day required detailed planning</a:t>
            </a:r>
            <a:endParaRPr lang="en-GB" sz="2200" cap="all">
              <a:solidFill>
                <a:srgbClr val="000000"/>
              </a:solidFill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200">
                <a:solidFill>
                  <a:srgbClr val="000000"/>
                </a:solidFill>
              </a:rPr>
              <a:t>D-day was an international effort</a:t>
            </a:r>
            <a:endParaRPr lang="en-GB" sz="2200" cap="all">
              <a:solidFill>
                <a:srgbClr val="000000"/>
              </a:solidFill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200">
                <a:solidFill>
                  <a:srgbClr val="000000"/>
                </a:solidFill>
              </a:rPr>
              <a:t>The largest naval, air and land operation in history</a:t>
            </a:r>
            <a:endParaRPr lang="en-GB" sz="2200" cap="all">
              <a:solidFill>
                <a:srgbClr val="000000"/>
              </a:solidFill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200">
                <a:solidFill>
                  <a:srgbClr val="000000"/>
                </a:solidFill>
              </a:rPr>
              <a:t>German defences in Normandy varied in effectiveness</a:t>
            </a:r>
            <a:endParaRPr lang="en-GB" sz="2200" cap="all">
              <a:solidFill>
                <a:srgbClr val="000000"/>
              </a:solidFill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200">
                <a:solidFill>
                  <a:srgbClr val="000000"/>
                </a:solidFill>
              </a:rPr>
              <a:t>D-day was possible because of allied efforts elsewhere</a:t>
            </a:r>
            <a:endParaRPr lang="en-GB" sz="2200" cap="all">
              <a:solidFill>
                <a:srgbClr val="000000"/>
              </a:solidFill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200">
                <a:solidFill>
                  <a:srgbClr val="000000"/>
                </a:solidFill>
              </a:rPr>
              <a:t>There is more to Normandy than D-day</a:t>
            </a:r>
            <a:endParaRPr lang="en-GB" sz="2200" cap="all">
              <a:solidFill>
                <a:srgbClr val="000000"/>
              </a:solidFill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200">
                <a:solidFill>
                  <a:srgbClr val="000000"/>
                </a:solidFill>
              </a:rPr>
              <a:t>North-west Europe was the most significant campaign fought by the western allies</a:t>
            </a:r>
            <a:endParaRPr lang="en-GB" sz="2200" cap="all">
              <a:solidFill>
                <a:srgbClr val="000000"/>
              </a:solidFill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200">
                <a:solidFill>
                  <a:srgbClr val="000000"/>
                </a:solidFill>
              </a:rPr>
              <a:t>There were many 'd-days' throughout the war</a:t>
            </a:r>
            <a:endParaRPr lang="en-GB" sz="2200" cap="all">
              <a:solidFill>
                <a:srgbClr val="00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5671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562D18A-58E8-4F6D-B377-DAED6C134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cs typeface="Calibri Light"/>
              </a:rPr>
              <a:t>What you need to know about VE Day?</a:t>
            </a:r>
            <a:endParaRPr lang="en-GB" u="sng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D5CA3-77E4-4079-A8DA-3D4C5C4B1E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1774" y="90666"/>
            <a:ext cx="6525284" cy="6526034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514350" indent="-514350">
              <a:buAutoNum type="arabicPeriod"/>
            </a:pPr>
            <a:r>
              <a:rPr lang="en-GB" sz="2600">
                <a:solidFill>
                  <a:srgbClr val="000000"/>
                </a:solidFill>
                <a:cs typeface="Calibri" panose="020F0502020204030204"/>
              </a:rPr>
              <a:t>It wasn’t the end of world war 2</a:t>
            </a:r>
          </a:p>
          <a:p>
            <a:pPr marL="514350" indent="-514350">
              <a:buAutoNum type="arabicPeriod"/>
            </a:pPr>
            <a:r>
              <a:rPr lang="en-GB" sz="2600">
                <a:solidFill>
                  <a:srgbClr val="000000"/>
                </a:solidFill>
                <a:cs typeface="Calibri" panose="020F0502020204030204"/>
              </a:rPr>
              <a:t>The celebrations started very early</a:t>
            </a:r>
          </a:p>
          <a:p>
            <a:pPr marL="514350" indent="-514350">
              <a:buAutoNum type="arabicPeriod"/>
            </a:pPr>
            <a:r>
              <a:rPr lang="en-GB" sz="2600">
                <a:solidFill>
                  <a:srgbClr val="000000"/>
                </a:solidFill>
                <a:cs typeface="Calibri" panose="020F0502020204030204"/>
              </a:rPr>
              <a:t>Britain's streets were full of life</a:t>
            </a:r>
          </a:p>
          <a:p>
            <a:pPr marL="514350" indent="-514350">
              <a:buAutoNum type="arabicPeriod"/>
            </a:pPr>
            <a:r>
              <a:rPr lang="en-GB" sz="2600">
                <a:solidFill>
                  <a:srgbClr val="000000"/>
                </a:solidFill>
                <a:cs typeface="Calibri" panose="020F0502020204030204"/>
              </a:rPr>
              <a:t>The pubs stayed open very late</a:t>
            </a:r>
          </a:p>
          <a:p>
            <a:pPr marL="514350" indent="-514350">
              <a:buAutoNum type="arabicPeriod"/>
            </a:pPr>
            <a:r>
              <a:rPr lang="en-GB" sz="2600">
                <a:solidFill>
                  <a:srgbClr val="000000"/>
                </a:solidFill>
                <a:cs typeface="Calibri" panose="020F0502020204030204"/>
              </a:rPr>
              <a:t>It was not  a surprise that the Nazis surrendered</a:t>
            </a:r>
          </a:p>
          <a:p>
            <a:pPr marL="514350" indent="-514350">
              <a:buAutoNum type="arabicPeriod"/>
            </a:pPr>
            <a:r>
              <a:rPr lang="en-GB" sz="2600">
                <a:solidFill>
                  <a:srgbClr val="000000"/>
                </a:solidFill>
                <a:cs typeface="Calibri" panose="020F0502020204030204"/>
              </a:rPr>
              <a:t>It was a day of mixed emotions</a:t>
            </a:r>
          </a:p>
          <a:p>
            <a:pPr marL="514350" indent="-514350">
              <a:buAutoNum type="arabicPeriod"/>
            </a:pPr>
            <a:r>
              <a:rPr lang="en-GB" sz="2600">
                <a:solidFill>
                  <a:srgbClr val="000000"/>
                </a:solidFill>
                <a:cs typeface="Calibri" panose="020F0502020204030204"/>
              </a:rPr>
              <a:t>It proved to be Churchill's swansong</a:t>
            </a:r>
          </a:p>
          <a:p>
            <a:pPr marL="514350" indent="-514350">
              <a:buAutoNum type="arabicPeriod"/>
            </a:pPr>
            <a:r>
              <a:rPr lang="en-GB" sz="2600">
                <a:solidFill>
                  <a:srgbClr val="000000"/>
                </a:solidFill>
                <a:cs typeface="Calibri" panose="020F0502020204030204"/>
              </a:rPr>
              <a:t>Songs were sang: We'll meet again, we shall fight on the beaches, this was their finest hour.</a:t>
            </a:r>
          </a:p>
          <a:p>
            <a:pPr marL="514350" indent="-514350">
              <a:buAutoNum type="arabicPeriod"/>
            </a:pPr>
            <a:r>
              <a:rPr lang="en-GB" sz="2600">
                <a:solidFill>
                  <a:srgbClr val="000000"/>
                </a:solidFill>
                <a:cs typeface="Calibri" panose="020F0502020204030204"/>
              </a:rPr>
              <a:t>It took time to shake off the impact of the war</a:t>
            </a:r>
          </a:p>
          <a:p>
            <a:pPr marL="514350" indent="-514350">
              <a:buAutoNum type="arabicPeriod"/>
            </a:pPr>
            <a:r>
              <a:rPr lang="en-GB" sz="2600">
                <a:solidFill>
                  <a:srgbClr val="000000"/>
                </a:solidFill>
                <a:cs typeface="Calibri" panose="020F0502020204030204"/>
              </a:rPr>
              <a:t>It was a national Holiday!</a:t>
            </a:r>
          </a:p>
        </p:txBody>
      </p:sp>
    </p:spTree>
    <p:extLst>
      <p:ext uri="{BB962C8B-B14F-4D97-AF65-F5344CB8AC3E}">
        <p14:creationId xmlns:p14="http://schemas.microsoft.com/office/powerpoint/2010/main" val="2044406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0D1DD05-A4F6-4193-BAE2-030FAB236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68" y="1091163"/>
            <a:ext cx="6130594" cy="408845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000" b="1" u="sng" kern="1200">
                <a:solidFill>
                  <a:srgbClr val="FFFFFF"/>
                </a:solidFill>
                <a:latin typeface="The Hand"/>
              </a:rPr>
              <a:t>I hope you enjoyed my PowerPoint Presentation!</a:t>
            </a:r>
            <a:r>
              <a:rPr lang="en-US" sz="6000" b="1" kern="1200">
                <a:solidFill>
                  <a:srgbClr val="FFFFFF"/>
                </a:solidFill>
                <a:latin typeface="The Hand"/>
              </a:rPr>
              <a:t> </a:t>
            </a:r>
            <a:br>
              <a:rPr lang="en-US" sz="6000" b="1" kern="1200">
                <a:latin typeface="The Hand"/>
              </a:rPr>
            </a:br>
            <a:br>
              <a:rPr lang="en-US" sz="6000" b="1" kern="1200">
                <a:latin typeface="The Hand"/>
              </a:rPr>
            </a:br>
            <a:r>
              <a:rPr lang="en-US" sz="6000" b="1" u="sng" kern="1200">
                <a:solidFill>
                  <a:srgbClr val="FFFFFF"/>
                </a:solidFill>
                <a:latin typeface="The Hand"/>
              </a:rPr>
              <a:t>By Oliver Pablo </a:t>
            </a:r>
            <a:r>
              <a:rPr lang="en-US" sz="6000" b="1" u="sng" kern="1200" err="1">
                <a:solidFill>
                  <a:srgbClr val="FFFFFF"/>
                </a:solidFill>
                <a:latin typeface="The Hand"/>
              </a:rPr>
              <a:t>Sobocinski</a:t>
            </a:r>
            <a:endParaRPr lang="en-US" sz="6000" b="1" u="sng" kern="1200" err="1">
              <a:solidFill>
                <a:srgbClr val="FFFFFF"/>
              </a:solidFill>
              <a:latin typeface="The Hand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517031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History- VE Day Challenge keys work</vt:lpstr>
      <vt:lpstr>What is VE Day and How did it happen?</vt:lpstr>
      <vt:lpstr>VE Day Poem</vt:lpstr>
      <vt:lpstr>Second World War: History Enquiry</vt:lpstr>
      <vt:lpstr>What do you know about D day?</vt:lpstr>
      <vt:lpstr>What you need to know about VE Day?</vt:lpstr>
      <vt:lpstr>I hope you enjoyed my PowerPoint Presentation!   By Oliver Pablo Sobocinski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2020-05-15T11:31:05Z</dcterms:created>
  <dcterms:modified xsi:type="dcterms:W3CDTF">2020-05-19T10:51:49Z</dcterms:modified>
</cp:coreProperties>
</file>